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2.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3.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7FFFFFCE_4683337D.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7FFFFFD3_FE82DC25.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 id="2147484149" r:id="rId5"/>
    <p:sldMasterId id="2147484405" r:id="rId6"/>
    <p:sldMasterId id="2147483685" r:id="rId7"/>
  </p:sldMasterIdLst>
  <p:notesMasterIdLst>
    <p:notesMasterId r:id="rId23"/>
  </p:notesMasterIdLst>
  <p:sldIdLst>
    <p:sldId id="2147483593" r:id="rId8"/>
    <p:sldId id="2147483596" r:id="rId9"/>
    <p:sldId id="2147483598" r:id="rId10"/>
    <p:sldId id="2147483600" r:id="rId11"/>
    <p:sldId id="2147483599" r:id="rId12"/>
    <p:sldId id="2147483595" r:id="rId13"/>
    <p:sldId id="259" r:id="rId14"/>
    <p:sldId id="2147483601" r:id="rId15"/>
    <p:sldId id="2147483602" r:id="rId16"/>
    <p:sldId id="2147483603" r:id="rId17"/>
    <p:sldId id="262" r:id="rId18"/>
    <p:sldId id="2147483604" r:id="rId19"/>
    <p:sldId id="2147483605" r:id="rId20"/>
    <p:sldId id="2147483607" r:id="rId21"/>
    <p:sldId id="2147483572" r:id="rId22"/>
  </p:sldIdLst>
  <p:sldSz cx="12188825" cy="6858000"/>
  <p:notesSz cx="6858000" cy="9144000"/>
  <p:embeddedFontLst>
    <p:embeddedFont>
      <p:font typeface="Barlow" panose="00000500000000000000" pitchFamily="2" charset="0"/>
      <p:regular r:id="rId24"/>
      <p:bold r:id="rId25"/>
      <p:italic r:id="rId26"/>
      <p:boldItalic r:id="rId27"/>
    </p:embeddedFont>
    <p:embeddedFont>
      <p:font typeface="Barlow Light" panose="00000400000000000000" pitchFamily="2" charset="0"/>
      <p:regular r:id="rId28"/>
      <p:italic r:id="rId29"/>
    </p:embeddedFont>
    <p:embeddedFont>
      <p:font typeface="Barlow SemiBold" panose="00000700000000000000" pitchFamily="2"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Helvetica Neue Light" panose="020B0604020202020204" charset="0"/>
      <p:regular r:id="rId42"/>
      <p:bold r:id="rId43"/>
      <p:italic r:id="rId44"/>
      <p:boldItalic r:id="rId45"/>
    </p:embeddedFont>
    <p:embeddedFont>
      <p:font typeface="Inter" panose="020B0604020202020204" charset="0"/>
      <p:regular r:id="rId46"/>
      <p:bold r:id="rId47"/>
      <p:italic r:id="rId48"/>
      <p:boldItalic r:id="rId49"/>
    </p:embeddedFont>
    <p:embeddedFont>
      <p:font typeface="Inter Black" panose="020B0604020202020204" charset="0"/>
      <p:regular r:id="rId50"/>
      <p:bold r:id="rId51"/>
      <p:italic r:id="rId52"/>
      <p:boldItalic r:id="rId53"/>
    </p:embeddedFont>
    <p:embeddedFont>
      <p:font typeface="Inter SemiBold" panose="020B0604020202020204"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BEA1DA6-EEAC-4AFD-B1F8-E66A35E08C95}">
          <p14:sldIdLst>
            <p14:sldId id="2147483593"/>
            <p14:sldId id="2147483596"/>
          </p14:sldIdLst>
        </p14:section>
        <p14:section name="Chat Summarization SKill" id="{D3B7E8E7-E11F-400A-B6D2-45A785755D47}">
          <p14:sldIdLst>
            <p14:sldId id="2147483598"/>
            <p14:sldId id="2147483600"/>
            <p14:sldId id="2147483599"/>
          </p14:sldIdLst>
        </p14:section>
        <p14:section name="Elara" id="{9F57BCCC-B5AD-48D4-894A-D74B4311E12A}">
          <p14:sldIdLst>
            <p14:sldId id="2147483595"/>
            <p14:sldId id="259"/>
            <p14:sldId id="2147483601"/>
            <p14:sldId id="2147483602"/>
            <p14:sldId id="2147483603"/>
            <p14:sldId id="262"/>
            <p14:sldId id="2147483604"/>
            <p14:sldId id="2147483605"/>
            <p14:sldId id="2147483607"/>
            <p14:sldId id="21474835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B50A89-D4E3-4009-434B-DCB3B535B77B}" name="Vipin Kumar" initials="VK" userId="S::vkumar@newrocket.com::75a8dc0a-0a10-4fcf-a90b-0344b08e4002" providerId="AD"/>
  <p188:author id="{911BB889-9102-34A9-01C1-77C44EC8B304}" name="Sean Iannuzzi" initials="SI" userId="S::Sean.Iannuzzi@newrocket.com::7d55e689-5b10-4de2-a72a-b0773b02b34a" providerId="AD"/>
  <p188:author id="{A0621C96-0F19-433B-5810-C58F8B06BC33}" name="Tamara Sylte" initials="TS" userId="S::Tamara.Sylte@newrocket.com::7a6aa58e-4cd2-4d83-b760-72124a12714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ra VanWinkle" initials="" lastIdx="1" clrIdx="0"/>
  <p:cmAuthor id="1" name="Meaghan O'Brien"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E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857"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3.fntdata"/><Relationship Id="rId21" Type="http://schemas.openxmlformats.org/officeDocument/2006/relationships/slide" Target="slides/slide14.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6.fntdata"/><Relationship Id="rId11" Type="http://schemas.openxmlformats.org/officeDocument/2006/relationships/slide" Target="slides/slide4.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font" Target="fonts/font35.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38.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28.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font" Target="fonts/font36.fntdata"/><Relationship Id="rId6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font" Target="fonts/font18.fntdata"/><Relationship Id="rId54" Type="http://schemas.openxmlformats.org/officeDocument/2006/relationships/font" Target="fonts/font31.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10" Type="http://schemas.openxmlformats.org/officeDocument/2006/relationships/slide" Target="slides/slide3.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font" Target="fonts/font37.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a DasFedele" userId="S::anusha.dasfedele@newrocket.com::121be795-4615-4191-bc81-d4c5e077bfb2" providerId="AD" clId="Web-{AE8FC20B-4024-869F-E2DB-DAE8139F1642}"/>
    <pc:docChg chg="mod">
      <pc:chgData name="Anusha DasFedele" userId="S::anusha.dasfedele@newrocket.com::121be795-4615-4191-bc81-d4c5e077bfb2" providerId="AD" clId="Web-{AE8FC20B-4024-869F-E2DB-DAE8139F1642}" dt="2026-02-20T14:48:12.034" v="0" actId="33475"/>
      <pc:docMkLst>
        <pc:docMk/>
      </pc:docMkLst>
    </pc:docChg>
  </pc:docChgLst>
</pc:chgInfo>
</file>

<file path=ppt/comments/modernComment_7FFFFFCE_4683337D.xml><?xml version="1.0" encoding="utf-8"?>
<p188:cmLst xmlns:a="http://schemas.openxmlformats.org/drawingml/2006/main" xmlns:r="http://schemas.openxmlformats.org/officeDocument/2006/relationships" xmlns:p188="http://schemas.microsoft.com/office/powerpoint/2018/8/main">
  <p188:cm id="{FC5A8DA7-8752-4105-81EC-9D10173E3790}" authorId="{A0621C96-0F19-433B-5810-C58F8B06BC33}" created="2025-12-11T22:12:22.299">
    <pc:sldMkLst xmlns:pc="http://schemas.microsoft.com/office/powerpoint/2013/main/command">
      <pc:docMk/>
      <pc:sldMk cId="2426097937" sldId="2147483595"/>
    </pc:sldMkLst>
    <p188:txBody>
      <a:bodyPr/>
      <a:lstStyle/>
      <a:p>
        <a:r>
          <a:rPr lang="en-US"/>
          <a:t>BUSINESS VALUE!!! How does this help Boeing</a:t>
        </a:r>
      </a:p>
    </p188:txBody>
  </p188:cm>
</p188:cmLst>
</file>

<file path=ppt/comments/modernComment_7FFFFFD3_FE82DC25.xml><?xml version="1.0" encoding="utf-8"?>
<p188:cmLst xmlns:a="http://schemas.openxmlformats.org/drawingml/2006/main" xmlns:r="http://schemas.openxmlformats.org/officeDocument/2006/relationships" xmlns:p188="http://schemas.microsoft.com/office/powerpoint/2018/8/main">
  <p188:cm id="{7A057C36-FDBF-4744-AA21-D5A32939BF64}" authorId="{A0621C96-0F19-433B-5810-C58F8B06BC33}" created="2025-12-11T22:12:22.299">
    <pc:sldMkLst xmlns:pc="http://schemas.microsoft.com/office/powerpoint/2013/main/command">
      <pc:docMk/>
      <pc:sldMk cId="2426097937" sldId="2147483595"/>
    </pc:sldMkLst>
    <p188:txBody>
      <a:bodyPr/>
      <a:lstStyle/>
      <a:p>
        <a:r>
          <a:rPr lang="en-US"/>
          <a:t>BUSINESS VALUE!!! How does this help Boeing</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75F5C-BB73-472A-9471-892AD2B64269}" type="doc">
      <dgm:prSet loTypeId="urn:microsoft.com/office/officeart/2005/8/layout/vList3" loCatId="list" qsTypeId="urn:microsoft.com/office/officeart/2005/8/quickstyle/3d3" qsCatId="3D" csTypeId="urn:microsoft.com/office/officeart/2005/8/colors/accent1_2" csCatId="accent1" phldr="1"/>
      <dgm:spPr/>
      <dgm:t>
        <a:bodyPr/>
        <a:lstStyle/>
        <a:p>
          <a:endParaRPr lang="en-US"/>
        </a:p>
      </dgm:t>
    </dgm:pt>
    <dgm:pt modelId="{3ACF8B93-CB9A-443D-A747-FD9D2A4DEE6C}">
      <dgm:prSet phldrT="[Text]"/>
      <dgm:spPr/>
      <dgm:t>
        <a:bodyPr/>
        <a:lstStyle/>
        <a:p>
          <a:r>
            <a:rPr lang="en-US" dirty="0"/>
            <a:t>Skill: Chat Summarization</a:t>
          </a:r>
        </a:p>
      </dgm:t>
    </dgm:pt>
    <dgm:pt modelId="{12C13CFC-F2E1-45F7-A8C8-B35353CD02D7}" type="parTrans" cxnId="{DB6B694D-380C-4BD8-9B56-C9ABA69F2C27}">
      <dgm:prSet/>
      <dgm:spPr/>
      <dgm:t>
        <a:bodyPr/>
        <a:lstStyle/>
        <a:p>
          <a:endParaRPr lang="en-US"/>
        </a:p>
      </dgm:t>
    </dgm:pt>
    <dgm:pt modelId="{A5D25160-BB66-44D9-8D53-7F3819616CCE}" type="sibTrans" cxnId="{DB6B694D-380C-4BD8-9B56-C9ABA69F2C27}">
      <dgm:prSet/>
      <dgm:spPr/>
      <dgm:t>
        <a:bodyPr/>
        <a:lstStyle/>
        <a:p>
          <a:endParaRPr lang="en-US"/>
        </a:p>
      </dgm:t>
    </dgm:pt>
    <dgm:pt modelId="{CFB39A5E-4D5E-4A2F-B39C-CC1FFC92E0E2}">
      <dgm:prSet/>
      <dgm:spPr/>
      <dgm:t>
        <a:bodyPr/>
        <a:lstStyle/>
        <a:p>
          <a:r>
            <a:rPr lang="en-US" dirty="0"/>
            <a:t>Skill: Sentiment Analysis and Trend </a:t>
          </a:r>
        </a:p>
      </dgm:t>
    </dgm:pt>
    <dgm:pt modelId="{1644FC1A-A1E4-4923-874B-C9DE4423C225}" type="parTrans" cxnId="{1C3AA4ED-DFF5-45F6-A1A7-D31AFF3AD8B2}">
      <dgm:prSet/>
      <dgm:spPr/>
      <dgm:t>
        <a:bodyPr/>
        <a:lstStyle/>
        <a:p>
          <a:endParaRPr lang="en-US"/>
        </a:p>
      </dgm:t>
    </dgm:pt>
    <dgm:pt modelId="{E47C7135-C921-4868-A5EF-258097AB4CDF}" type="sibTrans" cxnId="{1C3AA4ED-DFF5-45F6-A1A7-D31AFF3AD8B2}">
      <dgm:prSet/>
      <dgm:spPr/>
      <dgm:t>
        <a:bodyPr/>
        <a:lstStyle/>
        <a:p>
          <a:endParaRPr lang="en-US"/>
        </a:p>
      </dgm:t>
    </dgm:pt>
    <dgm:pt modelId="{3238E6E2-F9BA-41AC-A4CE-BB37FECF38FD}">
      <dgm:prSet phldrT="[Text]"/>
      <dgm:spPr/>
      <dgm:t>
        <a:bodyPr/>
        <a:lstStyle/>
        <a:p>
          <a:r>
            <a:rPr lang="en-US" dirty="0"/>
            <a:t>Agent: Elara, with Boeing-specific use cases implemented.</a:t>
          </a:r>
        </a:p>
      </dgm:t>
    </dgm:pt>
    <dgm:pt modelId="{D1C976C0-2D32-485E-AEEA-497A1E221432}" type="parTrans" cxnId="{20F6963D-CCF5-4C85-A7C9-23FB371ED367}">
      <dgm:prSet/>
      <dgm:spPr/>
      <dgm:t>
        <a:bodyPr/>
        <a:lstStyle/>
        <a:p>
          <a:endParaRPr lang="en-US"/>
        </a:p>
      </dgm:t>
    </dgm:pt>
    <dgm:pt modelId="{A8BAE336-62D7-4819-B92E-12A6171B3FC8}" type="sibTrans" cxnId="{20F6963D-CCF5-4C85-A7C9-23FB371ED367}">
      <dgm:prSet/>
      <dgm:spPr/>
      <dgm:t>
        <a:bodyPr/>
        <a:lstStyle/>
        <a:p>
          <a:endParaRPr lang="en-US"/>
        </a:p>
      </dgm:t>
    </dgm:pt>
    <dgm:pt modelId="{8D23FC20-E24B-44BE-A7CB-9B1A6A117533}">
      <dgm:prSet phldrT="[Text]"/>
      <dgm:spPr/>
      <dgm:t>
        <a:bodyPr/>
        <a:lstStyle/>
        <a:p>
          <a:r>
            <a:rPr lang="en-US" dirty="0"/>
            <a:t>Agent: Phoebe, with Boeing-specific use cases implemented.</a:t>
          </a:r>
        </a:p>
      </dgm:t>
    </dgm:pt>
    <dgm:pt modelId="{659A2C1D-DE44-4876-ACED-9C0AB1A7D705}" type="parTrans" cxnId="{C8A73C23-4803-4C1E-ABD5-1A6AF7B82869}">
      <dgm:prSet/>
      <dgm:spPr/>
      <dgm:t>
        <a:bodyPr/>
        <a:lstStyle/>
        <a:p>
          <a:endParaRPr lang="en-US"/>
        </a:p>
      </dgm:t>
    </dgm:pt>
    <dgm:pt modelId="{AEB94BF9-5B48-481F-93DE-C97BEDF8A405}" type="sibTrans" cxnId="{C8A73C23-4803-4C1E-ABD5-1A6AF7B82869}">
      <dgm:prSet/>
      <dgm:spPr/>
      <dgm:t>
        <a:bodyPr/>
        <a:lstStyle/>
        <a:p>
          <a:endParaRPr lang="en-US"/>
        </a:p>
      </dgm:t>
    </dgm:pt>
    <dgm:pt modelId="{4CA09D0E-B487-4129-93C5-3B1BA17DA2ED}" type="pres">
      <dgm:prSet presAssocID="{3EB75F5C-BB73-472A-9471-892AD2B64269}" presName="linearFlow" presStyleCnt="0">
        <dgm:presLayoutVars>
          <dgm:dir/>
          <dgm:resizeHandles val="exact"/>
        </dgm:presLayoutVars>
      </dgm:prSet>
      <dgm:spPr/>
    </dgm:pt>
    <dgm:pt modelId="{2E3D833B-772C-4A46-A7F6-627407080949}" type="pres">
      <dgm:prSet presAssocID="{3ACF8B93-CB9A-443D-A747-FD9D2A4DEE6C}" presName="composite" presStyleCnt="0"/>
      <dgm:spPr/>
    </dgm:pt>
    <dgm:pt modelId="{BFD70553-F58D-4FC0-B0FB-635E77BF071A}" type="pres">
      <dgm:prSet presAssocID="{3ACF8B93-CB9A-443D-A747-FD9D2A4DEE6C}" presName="imgShp" presStyleLbl="fgImgPlace1" presStyleIdx="0" presStyleCnt="4"/>
      <dgm:spPr/>
    </dgm:pt>
    <dgm:pt modelId="{9041DB96-8A5B-42A1-9C7E-189BE5DA3B62}" type="pres">
      <dgm:prSet presAssocID="{3ACF8B93-CB9A-443D-A747-FD9D2A4DEE6C}" presName="txShp" presStyleLbl="node1" presStyleIdx="0" presStyleCnt="4">
        <dgm:presLayoutVars>
          <dgm:bulletEnabled val="1"/>
        </dgm:presLayoutVars>
      </dgm:prSet>
      <dgm:spPr/>
    </dgm:pt>
    <dgm:pt modelId="{7942DCFD-CDA6-4FD9-9BF5-B2DEFA27CC49}" type="pres">
      <dgm:prSet presAssocID="{A5D25160-BB66-44D9-8D53-7F3819616CCE}" presName="spacing" presStyleCnt="0"/>
      <dgm:spPr/>
    </dgm:pt>
    <dgm:pt modelId="{827C3ABE-FDDC-454C-BA6A-EC9A4E54BC87}" type="pres">
      <dgm:prSet presAssocID="{3238E6E2-F9BA-41AC-A4CE-BB37FECF38FD}" presName="composite" presStyleCnt="0"/>
      <dgm:spPr/>
    </dgm:pt>
    <dgm:pt modelId="{4244E018-8494-4789-9FA3-987108E7B033}" type="pres">
      <dgm:prSet presAssocID="{3238E6E2-F9BA-41AC-A4CE-BB37FECF38FD}" presName="imgShp" presStyleLbl="fgImgPlace1" presStyleIdx="1" presStyleCnt="4"/>
      <dgm:spPr/>
    </dgm:pt>
    <dgm:pt modelId="{30872557-6A83-401B-8580-8EF57B8BC895}" type="pres">
      <dgm:prSet presAssocID="{3238E6E2-F9BA-41AC-A4CE-BB37FECF38FD}" presName="txShp" presStyleLbl="node1" presStyleIdx="1" presStyleCnt="4">
        <dgm:presLayoutVars>
          <dgm:bulletEnabled val="1"/>
        </dgm:presLayoutVars>
      </dgm:prSet>
      <dgm:spPr/>
    </dgm:pt>
    <dgm:pt modelId="{AEE4E86E-4B7A-4CA2-B5CB-BF345C426FE9}" type="pres">
      <dgm:prSet presAssocID="{A8BAE336-62D7-4819-B92E-12A6171B3FC8}" presName="spacing" presStyleCnt="0"/>
      <dgm:spPr/>
    </dgm:pt>
    <dgm:pt modelId="{5572E3D2-1F3B-4E78-8589-ED0751558B3C}" type="pres">
      <dgm:prSet presAssocID="{8D23FC20-E24B-44BE-A7CB-9B1A6A117533}" presName="composite" presStyleCnt="0"/>
      <dgm:spPr/>
    </dgm:pt>
    <dgm:pt modelId="{F62B9FE4-8EEE-46F4-AA11-BC9555E17C5A}" type="pres">
      <dgm:prSet presAssocID="{8D23FC20-E24B-44BE-A7CB-9B1A6A117533}" presName="imgShp" presStyleLbl="fgImgPlace1" presStyleIdx="2" presStyleCnt="4"/>
      <dgm:spPr/>
    </dgm:pt>
    <dgm:pt modelId="{C0D4F22D-FD43-447C-B1B0-A44BBD0C1512}" type="pres">
      <dgm:prSet presAssocID="{8D23FC20-E24B-44BE-A7CB-9B1A6A117533}" presName="txShp" presStyleLbl="node1" presStyleIdx="2" presStyleCnt="4">
        <dgm:presLayoutVars>
          <dgm:bulletEnabled val="1"/>
        </dgm:presLayoutVars>
      </dgm:prSet>
      <dgm:spPr/>
    </dgm:pt>
    <dgm:pt modelId="{1E8F0F2A-9323-49DE-A2CD-AE3E83F04250}" type="pres">
      <dgm:prSet presAssocID="{AEB94BF9-5B48-481F-93DE-C97BEDF8A405}" presName="spacing" presStyleCnt="0"/>
      <dgm:spPr/>
    </dgm:pt>
    <dgm:pt modelId="{6AE5084E-9169-417F-B1DF-96E8D233C5B0}" type="pres">
      <dgm:prSet presAssocID="{CFB39A5E-4D5E-4A2F-B39C-CC1FFC92E0E2}" presName="composite" presStyleCnt="0"/>
      <dgm:spPr/>
    </dgm:pt>
    <dgm:pt modelId="{C929E03D-3925-4B11-AA16-BBCD95554A48}" type="pres">
      <dgm:prSet presAssocID="{CFB39A5E-4D5E-4A2F-B39C-CC1FFC92E0E2}" presName="imgShp" presStyleLbl="fgImgPlace1" presStyleIdx="3" presStyleCnt="4"/>
      <dgm:spPr/>
    </dgm:pt>
    <dgm:pt modelId="{5AA8C6CB-88C5-4FC1-87E5-B928B8B919C4}" type="pres">
      <dgm:prSet presAssocID="{CFB39A5E-4D5E-4A2F-B39C-CC1FFC92E0E2}" presName="txShp" presStyleLbl="node1" presStyleIdx="3" presStyleCnt="4">
        <dgm:presLayoutVars>
          <dgm:bulletEnabled val="1"/>
        </dgm:presLayoutVars>
      </dgm:prSet>
      <dgm:spPr/>
    </dgm:pt>
  </dgm:ptLst>
  <dgm:cxnLst>
    <dgm:cxn modelId="{C8A73C23-4803-4C1E-ABD5-1A6AF7B82869}" srcId="{3EB75F5C-BB73-472A-9471-892AD2B64269}" destId="{8D23FC20-E24B-44BE-A7CB-9B1A6A117533}" srcOrd="2" destOrd="0" parTransId="{659A2C1D-DE44-4876-ACED-9C0AB1A7D705}" sibTransId="{AEB94BF9-5B48-481F-93DE-C97BEDF8A405}"/>
    <dgm:cxn modelId="{20F6963D-CCF5-4C85-A7C9-23FB371ED367}" srcId="{3EB75F5C-BB73-472A-9471-892AD2B64269}" destId="{3238E6E2-F9BA-41AC-A4CE-BB37FECF38FD}" srcOrd="1" destOrd="0" parTransId="{D1C976C0-2D32-485E-AEEA-497A1E221432}" sibTransId="{A8BAE336-62D7-4819-B92E-12A6171B3FC8}"/>
    <dgm:cxn modelId="{DB6B694D-380C-4BD8-9B56-C9ABA69F2C27}" srcId="{3EB75F5C-BB73-472A-9471-892AD2B64269}" destId="{3ACF8B93-CB9A-443D-A747-FD9D2A4DEE6C}" srcOrd="0" destOrd="0" parTransId="{12C13CFC-F2E1-45F7-A8C8-B35353CD02D7}" sibTransId="{A5D25160-BB66-44D9-8D53-7F3819616CCE}"/>
    <dgm:cxn modelId="{25777D56-DC98-44E5-BE07-A8D34332012C}" type="presOf" srcId="{3EB75F5C-BB73-472A-9471-892AD2B64269}" destId="{4CA09D0E-B487-4129-93C5-3B1BA17DA2ED}" srcOrd="0" destOrd="0" presId="urn:microsoft.com/office/officeart/2005/8/layout/vList3"/>
    <dgm:cxn modelId="{FCB644B2-4DD6-4265-A697-61F1F08C6533}" type="presOf" srcId="{3238E6E2-F9BA-41AC-A4CE-BB37FECF38FD}" destId="{30872557-6A83-401B-8580-8EF57B8BC895}" srcOrd="0" destOrd="0" presId="urn:microsoft.com/office/officeart/2005/8/layout/vList3"/>
    <dgm:cxn modelId="{471B56B5-9815-49FA-A3B8-1B44E3CBD7B9}" type="presOf" srcId="{8D23FC20-E24B-44BE-A7CB-9B1A6A117533}" destId="{C0D4F22D-FD43-447C-B1B0-A44BBD0C1512}" srcOrd="0" destOrd="0" presId="urn:microsoft.com/office/officeart/2005/8/layout/vList3"/>
    <dgm:cxn modelId="{254440E4-90A6-4B65-A351-A20E955CBEA0}" type="presOf" srcId="{CFB39A5E-4D5E-4A2F-B39C-CC1FFC92E0E2}" destId="{5AA8C6CB-88C5-4FC1-87E5-B928B8B919C4}" srcOrd="0" destOrd="0" presId="urn:microsoft.com/office/officeart/2005/8/layout/vList3"/>
    <dgm:cxn modelId="{95A2B8EA-7D9D-4069-966E-C3C00AF56FF9}" type="presOf" srcId="{3ACF8B93-CB9A-443D-A747-FD9D2A4DEE6C}" destId="{9041DB96-8A5B-42A1-9C7E-189BE5DA3B62}" srcOrd="0" destOrd="0" presId="urn:microsoft.com/office/officeart/2005/8/layout/vList3"/>
    <dgm:cxn modelId="{1C3AA4ED-DFF5-45F6-A1A7-D31AFF3AD8B2}" srcId="{3EB75F5C-BB73-472A-9471-892AD2B64269}" destId="{CFB39A5E-4D5E-4A2F-B39C-CC1FFC92E0E2}" srcOrd="3" destOrd="0" parTransId="{1644FC1A-A1E4-4923-874B-C9DE4423C225}" sibTransId="{E47C7135-C921-4868-A5EF-258097AB4CDF}"/>
    <dgm:cxn modelId="{7598D30F-1EFD-446C-A832-0D744EA7A38C}" type="presParOf" srcId="{4CA09D0E-B487-4129-93C5-3B1BA17DA2ED}" destId="{2E3D833B-772C-4A46-A7F6-627407080949}" srcOrd="0" destOrd="0" presId="urn:microsoft.com/office/officeart/2005/8/layout/vList3"/>
    <dgm:cxn modelId="{21F648B4-D62F-403F-962D-762B4CDB668E}" type="presParOf" srcId="{2E3D833B-772C-4A46-A7F6-627407080949}" destId="{BFD70553-F58D-4FC0-B0FB-635E77BF071A}" srcOrd="0" destOrd="0" presId="urn:microsoft.com/office/officeart/2005/8/layout/vList3"/>
    <dgm:cxn modelId="{CCB5189C-9A63-4374-B318-FF21E2653D22}" type="presParOf" srcId="{2E3D833B-772C-4A46-A7F6-627407080949}" destId="{9041DB96-8A5B-42A1-9C7E-189BE5DA3B62}" srcOrd="1" destOrd="0" presId="urn:microsoft.com/office/officeart/2005/8/layout/vList3"/>
    <dgm:cxn modelId="{6D621BA3-AE7C-4196-B0C7-F398B107C217}" type="presParOf" srcId="{4CA09D0E-B487-4129-93C5-3B1BA17DA2ED}" destId="{7942DCFD-CDA6-4FD9-9BF5-B2DEFA27CC49}" srcOrd="1" destOrd="0" presId="urn:microsoft.com/office/officeart/2005/8/layout/vList3"/>
    <dgm:cxn modelId="{54F11A67-47D0-4175-8FBC-39AFAF0348ED}" type="presParOf" srcId="{4CA09D0E-B487-4129-93C5-3B1BA17DA2ED}" destId="{827C3ABE-FDDC-454C-BA6A-EC9A4E54BC87}" srcOrd="2" destOrd="0" presId="urn:microsoft.com/office/officeart/2005/8/layout/vList3"/>
    <dgm:cxn modelId="{F4831A52-D50D-4881-8A7D-C8542533DB5E}" type="presParOf" srcId="{827C3ABE-FDDC-454C-BA6A-EC9A4E54BC87}" destId="{4244E018-8494-4789-9FA3-987108E7B033}" srcOrd="0" destOrd="0" presId="urn:microsoft.com/office/officeart/2005/8/layout/vList3"/>
    <dgm:cxn modelId="{8A7472A7-B2DE-464E-BA68-F7FBADB41C51}" type="presParOf" srcId="{827C3ABE-FDDC-454C-BA6A-EC9A4E54BC87}" destId="{30872557-6A83-401B-8580-8EF57B8BC895}" srcOrd="1" destOrd="0" presId="urn:microsoft.com/office/officeart/2005/8/layout/vList3"/>
    <dgm:cxn modelId="{90D59524-A8A2-4B6A-9A18-B66717FFB2C6}" type="presParOf" srcId="{4CA09D0E-B487-4129-93C5-3B1BA17DA2ED}" destId="{AEE4E86E-4B7A-4CA2-B5CB-BF345C426FE9}" srcOrd="3" destOrd="0" presId="urn:microsoft.com/office/officeart/2005/8/layout/vList3"/>
    <dgm:cxn modelId="{7919B74A-9CB7-4418-AD5C-6922BF07D05A}" type="presParOf" srcId="{4CA09D0E-B487-4129-93C5-3B1BA17DA2ED}" destId="{5572E3D2-1F3B-4E78-8589-ED0751558B3C}" srcOrd="4" destOrd="0" presId="urn:microsoft.com/office/officeart/2005/8/layout/vList3"/>
    <dgm:cxn modelId="{68C5D6BF-3CE1-4402-B38C-60063410703A}" type="presParOf" srcId="{5572E3D2-1F3B-4E78-8589-ED0751558B3C}" destId="{F62B9FE4-8EEE-46F4-AA11-BC9555E17C5A}" srcOrd="0" destOrd="0" presId="urn:microsoft.com/office/officeart/2005/8/layout/vList3"/>
    <dgm:cxn modelId="{77EC4CD1-2334-4379-89B1-6F8F56D8EA39}" type="presParOf" srcId="{5572E3D2-1F3B-4E78-8589-ED0751558B3C}" destId="{C0D4F22D-FD43-447C-B1B0-A44BBD0C1512}" srcOrd="1" destOrd="0" presId="urn:microsoft.com/office/officeart/2005/8/layout/vList3"/>
    <dgm:cxn modelId="{0306A9DC-D555-4029-A1A2-C8AB8726AE2E}" type="presParOf" srcId="{4CA09D0E-B487-4129-93C5-3B1BA17DA2ED}" destId="{1E8F0F2A-9323-49DE-A2CD-AE3E83F04250}" srcOrd="5" destOrd="0" presId="urn:microsoft.com/office/officeart/2005/8/layout/vList3"/>
    <dgm:cxn modelId="{0D8EA64E-4F95-49FE-9988-326112053ECC}" type="presParOf" srcId="{4CA09D0E-B487-4129-93C5-3B1BA17DA2ED}" destId="{6AE5084E-9169-417F-B1DF-96E8D233C5B0}" srcOrd="6" destOrd="0" presId="urn:microsoft.com/office/officeart/2005/8/layout/vList3"/>
    <dgm:cxn modelId="{CEA22E76-792B-4730-8F40-9E2CF51E0E64}" type="presParOf" srcId="{6AE5084E-9169-417F-B1DF-96E8D233C5B0}" destId="{C929E03D-3925-4B11-AA16-BBCD95554A48}" srcOrd="0" destOrd="0" presId="urn:microsoft.com/office/officeart/2005/8/layout/vList3"/>
    <dgm:cxn modelId="{920802C8-9CE1-436B-8AF7-30ADA6214923}" type="presParOf" srcId="{6AE5084E-9169-417F-B1DF-96E8D233C5B0}" destId="{5AA8C6CB-88C5-4FC1-87E5-B928B8B919C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44B1C3-6644-474E-98B9-38DC4A7CC255}"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US"/>
        </a:p>
      </dgm:t>
    </dgm:pt>
    <dgm:pt modelId="{9476FA70-8448-4236-B3F1-6C882F9F33C2}">
      <dgm:prSet custT="1"/>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When I type /summarize in a chat window, a summary of the chat is shown to me</a:t>
          </a:r>
        </a:p>
      </dgm:t>
    </dgm:pt>
    <dgm:pt modelId="{DA5F6A4E-C4B2-4560-8D18-C33C7408014B}" type="parTrans" cxnId="{E357B0B6-EB01-4FE1-8FF6-BA2FC59D0727}">
      <dgm:prSet/>
      <dgm:spPr/>
      <dgm:t>
        <a:bodyPr/>
        <a:lstStyle/>
        <a:p>
          <a:endParaRPr lang="en-US" sz="1800" b="1"/>
        </a:p>
      </dgm:t>
    </dgm:pt>
    <dgm:pt modelId="{5FEF5B0B-50CE-4864-ADFD-C75F9386333B}" type="sibTrans" cxnId="{E357B0B6-EB01-4FE1-8FF6-BA2FC59D0727}">
      <dgm:prSet/>
      <dgm:spPr/>
      <dgm:t>
        <a:bodyPr/>
        <a:lstStyle/>
        <a:p>
          <a:endParaRPr lang="en-US" sz="1800" b="1"/>
        </a:p>
      </dgm:t>
    </dgm:pt>
    <dgm:pt modelId="{663C3A94-F5D1-4EED-B0EA-844B8846CEA1}">
      <dgm:prSet/>
      <dgm:spPr/>
      <dgm:t>
        <a:bodyPr/>
        <a:lstStyle/>
        <a:p>
          <a:pPr>
            <a:buNone/>
          </a:pPr>
          <a:r>
            <a:rPr lang="en-US" b="1" dirty="0">
              <a:latin typeface="Calibri" panose="020F0502020204030204" pitchFamily="34" charset="0"/>
              <a:ea typeface="Calibri" panose="020F0502020204030204" pitchFamily="34" charset="0"/>
              <a:cs typeface="Calibri" panose="020F0502020204030204" pitchFamily="34" charset="0"/>
            </a:rPr>
            <a:t>When I am chatting with a requester and I close the chat, a summary of the chat is copied to the Chat summary field of the interaction</a:t>
          </a:r>
        </a:p>
      </dgm:t>
    </dgm:pt>
    <dgm:pt modelId="{C9C1F024-1071-42F9-AE8A-340157662FF6}" type="parTrans" cxnId="{2DF044B1-E363-49D5-823B-606749139302}">
      <dgm:prSet/>
      <dgm:spPr/>
      <dgm:t>
        <a:bodyPr/>
        <a:lstStyle/>
        <a:p>
          <a:endParaRPr lang="en-US" b="1"/>
        </a:p>
      </dgm:t>
    </dgm:pt>
    <dgm:pt modelId="{5FCEB758-C8D3-4448-B0BA-3C233A5AED64}" type="sibTrans" cxnId="{2DF044B1-E363-49D5-823B-606749139302}">
      <dgm:prSet/>
      <dgm:spPr/>
      <dgm:t>
        <a:bodyPr/>
        <a:lstStyle/>
        <a:p>
          <a:endParaRPr lang="en-US" b="1"/>
        </a:p>
      </dgm:t>
    </dgm:pt>
    <dgm:pt modelId="{B5CFD4CA-2DBA-4232-9FB9-882546A64AE7}">
      <dgm:prSet/>
      <dgm:spPr/>
      <dgm:t>
        <a:bodyPr/>
        <a:lstStyle/>
        <a:p>
          <a:pPr>
            <a:buNone/>
          </a:pPr>
          <a:r>
            <a:rPr lang="en-US" b="1" dirty="0">
              <a:latin typeface="Calibri" panose="020F0502020204030204" pitchFamily="34" charset="0"/>
              <a:ea typeface="Calibri" panose="020F0502020204030204" pitchFamily="34" charset="0"/>
              <a:cs typeface="Calibri" panose="020F0502020204030204" pitchFamily="34" charset="0"/>
            </a:rPr>
            <a:t>When I select the button "Create incident" button from an interaction containing a chat summary, in the Service Operation Workspace, the chat summary is copied to the Description Field of the incident with the title "Chat Summary:" </a:t>
          </a:r>
        </a:p>
      </dgm:t>
    </dgm:pt>
    <dgm:pt modelId="{4FC5965F-6BAD-4E4E-8F6B-778916635E0F}" type="parTrans" cxnId="{D06B86ED-F4D2-4AB6-ABD2-C6BF1A6F03BE}">
      <dgm:prSet/>
      <dgm:spPr/>
      <dgm:t>
        <a:bodyPr/>
        <a:lstStyle/>
        <a:p>
          <a:endParaRPr lang="en-US" b="1"/>
        </a:p>
      </dgm:t>
    </dgm:pt>
    <dgm:pt modelId="{62A757DC-1632-4759-8A3C-90642412D5D9}" type="sibTrans" cxnId="{D06B86ED-F4D2-4AB6-ABD2-C6BF1A6F03BE}">
      <dgm:prSet/>
      <dgm:spPr/>
      <dgm:t>
        <a:bodyPr/>
        <a:lstStyle/>
        <a:p>
          <a:endParaRPr lang="en-US" b="1"/>
        </a:p>
      </dgm:t>
    </dgm:pt>
    <dgm:pt modelId="{3BCC05C3-FE37-458B-B842-5CBACB7B34F0}" type="pres">
      <dgm:prSet presAssocID="{C544B1C3-6644-474E-98B9-38DC4A7CC255}" presName="Name0" presStyleCnt="0">
        <dgm:presLayoutVars>
          <dgm:chMax val="7"/>
          <dgm:chPref val="7"/>
          <dgm:dir/>
        </dgm:presLayoutVars>
      </dgm:prSet>
      <dgm:spPr/>
    </dgm:pt>
    <dgm:pt modelId="{A53C0333-7008-494A-84ED-F42F05AAA3CE}" type="pres">
      <dgm:prSet presAssocID="{C544B1C3-6644-474E-98B9-38DC4A7CC255}" presName="Name1" presStyleCnt="0"/>
      <dgm:spPr/>
    </dgm:pt>
    <dgm:pt modelId="{DCA1F872-3BF0-4246-960F-8EB58CCFE1B8}" type="pres">
      <dgm:prSet presAssocID="{C544B1C3-6644-474E-98B9-38DC4A7CC255}" presName="cycle" presStyleCnt="0"/>
      <dgm:spPr/>
    </dgm:pt>
    <dgm:pt modelId="{62988F28-640F-450E-A31D-DFD134A2A6D0}" type="pres">
      <dgm:prSet presAssocID="{C544B1C3-6644-474E-98B9-38DC4A7CC255}" presName="srcNode" presStyleLbl="node1" presStyleIdx="0" presStyleCnt="3"/>
      <dgm:spPr/>
    </dgm:pt>
    <dgm:pt modelId="{3F8DA231-CAD4-4A1A-84AC-F0106AAF21F7}" type="pres">
      <dgm:prSet presAssocID="{C544B1C3-6644-474E-98B9-38DC4A7CC255}" presName="conn" presStyleLbl="parChTrans1D2" presStyleIdx="0" presStyleCnt="1"/>
      <dgm:spPr/>
    </dgm:pt>
    <dgm:pt modelId="{96F8A298-D154-4CA2-8219-C0997E3F536E}" type="pres">
      <dgm:prSet presAssocID="{C544B1C3-6644-474E-98B9-38DC4A7CC255}" presName="extraNode" presStyleLbl="node1" presStyleIdx="0" presStyleCnt="3"/>
      <dgm:spPr/>
    </dgm:pt>
    <dgm:pt modelId="{57FF4032-A4C7-4326-832E-746A92C34356}" type="pres">
      <dgm:prSet presAssocID="{C544B1C3-6644-474E-98B9-38DC4A7CC255}" presName="dstNode" presStyleLbl="node1" presStyleIdx="0" presStyleCnt="3"/>
      <dgm:spPr/>
    </dgm:pt>
    <dgm:pt modelId="{3A6EEE33-2B75-48E1-9C73-8F6E2BAEA162}" type="pres">
      <dgm:prSet presAssocID="{9476FA70-8448-4236-B3F1-6C882F9F33C2}" presName="text_1" presStyleLbl="node1" presStyleIdx="0" presStyleCnt="3">
        <dgm:presLayoutVars>
          <dgm:bulletEnabled val="1"/>
        </dgm:presLayoutVars>
      </dgm:prSet>
      <dgm:spPr/>
    </dgm:pt>
    <dgm:pt modelId="{3B9E1963-D862-4157-9113-DE2485A7E272}" type="pres">
      <dgm:prSet presAssocID="{9476FA70-8448-4236-B3F1-6C882F9F33C2}" presName="accent_1" presStyleCnt="0"/>
      <dgm:spPr/>
    </dgm:pt>
    <dgm:pt modelId="{BD6B125D-90F3-48AF-8692-18AD26F9A359}" type="pres">
      <dgm:prSet presAssocID="{9476FA70-8448-4236-B3F1-6C882F9F33C2}" presName="accentRepeatNode" presStyleLbl="solidFgAcc1" presStyleIdx="0" presStyleCnt="3"/>
      <dgm:spPr/>
    </dgm:pt>
    <dgm:pt modelId="{39018A9F-EF5D-4A5A-BDD5-6AD58CF45DEA}" type="pres">
      <dgm:prSet presAssocID="{663C3A94-F5D1-4EED-B0EA-844B8846CEA1}" presName="text_2" presStyleLbl="node1" presStyleIdx="1" presStyleCnt="3">
        <dgm:presLayoutVars>
          <dgm:bulletEnabled val="1"/>
        </dgm:presLayoutVars>
      </dgm:prSet>
      <dgm:spPr/>
    </dgm:pt>
    <dgm:pt modelId="{FD651D8A-21C2-4159-B4EE-8D5E040B301A}" type="pres">
      <dgm:prSet presAssocID="{663C3A94-F5D1-4EED-B0EA-844B8846CEA1}" presName="accent_2" presStyleCnt="0"/>
      <dgm:spPr/>
    </dgm:pt>
    <dgm:pt modelId="{F613D66A-9299-4026-8B68-0AE4D1C98285}" type="pres">
      <dgm:prSet presAssocID="{663C3A94-F5D1-4EED-B0EA-844B8846CEA1}" presName="accentRepeatNode" presStyleLbl="solidFgAcc1" presStyleIdx="1" presStyleCnt="3"/>
      <dgm:spPr/>
    </dgm:pt>
    <dgm:pt modelId="{6FE9328A-95CC-4864-A51E-E2C66B0E5F8F}" type="pres">
      <dgm:prSet presAssocID="{B5CFD4CA-2DBA-4232-9FB9-882546A64AE7}" presName="text_3" presStyleLbl="node1" presStyleIdx="2" presStyleCnt="3">
        <dgm:presLayoutVars>
          <dgm:bulletEnabled val="1"/>
        </dgm:presLayoutVars>
      </dgm:prSet>
      <dgm:spPr/>
    </dgm:pt>
    <dgm:pt modelId="{408E55F1-3E0D-4CA4-98FA-1C787ACB4B47}" type="pres">
      <dgm:prSet presAssocID="{B5CFD4CA-2DBA-4232-9FB9-882546A64AE7}" presName="accent_3" presStyleCnt="0"/>
      <dgm:spPr/>
    </dgm:pt>
    <dgm:pt modelId="{742C8862-4745-49FD-AC7C-89941798C476}" type="pres">
      <dgm:prSet presAssocID="{B5CFD4CA-2DBA-4232-9FB9-882546A64AE7}" presName="accentRepeatNode" presStyleLbl="solidFgAcc1" presStyleIdx="2" presStyleCnt="3"/>
      <dgm:spPr/>
    </dgm:pt>
  </dgm:ptLst>
  <dgm:cxnLst>
    <dgm:cxn modelId="{C46FC71F-51C3-4923-8494-81FCF44E7361}" type="presOf" srcId="{B5CFD4CA-2DBA-4232-9FB9-882546A64AE7}" destId="{6FE9328A-95CC-4864-A51E-E2C66B0E5F8F}" srcOrd="0" destOrd="0" presId="urn:microsoft.com/office/officeart/2008/layout/VerticalCurvedList"/>
    <dgm:cxn modelId="{54FD4B35-8DAC-4163-99EE-974BC8727849}" type="presOf" srcId="{5FEF5B0B-50CE-4864-ADFD-C75F9386333B}" destId="{3F8DA231-CAD4-4A1A-84AC-F0106AAF21F7}" srcOrd="0" destOrd="0" presId="urn:microsoft.com/office/officeart/2008/layout/VerticalCurvedList"/>
    <dgm:cxn modelId="{48717A40-B06A-44A8-98C2-6D765856FEE1}" type="presOf" srcId="{663C3A94-F5D1-4EED-B0EA-844B8846CEA1}" destId="{39018A9F-EF5D-4A5A-BDD5-6AD58CF45DEA}" srcOrd="0" destOrd="0" presId="urn:microsoft.com/office/officeart/2008/layout/VerticalCurvedList"/>
    <dgm:cxn modelId="{C122EE5F-4CCC-4D79-9CD7-64FDAC8F926E}" type="presOf" srcId="{9476FA70-8448-4236-B3F1-6C882F9F33C2}" destId="{3A6EEE33-2B75-48E1-9C73-8F6E2BAEA162}" srcOrd="0" destOrd="0" presId="urn:microsoft.com/office/officeart/2008/layout/VerticalCurvedList"/>
    <dgm:cxn modelId="{16199576-373E-4F68-AABD-D52B023295EC}" type="presOf" srcId="{C544B1C3-6644-474E-98B9-38DC4A7CC255}" destId="{3BCC05C3-FE37-458B-B842-5CBACB7B34F0}" srcOrd="0" destOrd="0" presId="urn:microsoft.com/office/officeart/2008/layout/VerticalCurvedList"/>
    <dgm:cxn modelId="{2DF044B1-E363-49D5-823B-606749139302}" srcId="{C544B1C3-6644-474E-98B9-38DC4A7CC255}" destId="{663C3A94-F5D1-4EED-B0EA-844B8846CEA1}" srcOrd="1" destOrd="0" parTransId="{C9C1F024-1071-42F9-AE8A-340157662FF6}" sibTransId="{5FCEB758-C8D3-4448-B0BA-3C233A5AED64}"/>
    <dgm:cxn modelId="{E357B0B6-EB01-4FE1-8FF6-BA2FC59D0727}" srcId="{C544B1C3-6644-474E-98B9-38DC4A7CC255}" destId="{9476FA70-8448-4236-B3F1-6C882F9F33C2}" srcOrd="0" destOrd="0" parTransId="{DA5F6A4E-C4B2-4560-8D18-C33C7408014B}" sibTransId="{5FEF5B0B-50CE-4864-ADFD-C75F9386333B}"/>
    <dgm:cxn modelId="{D06B86ED-F4D2-4AB6-ABD2-C6BF1A6F03BE}" srcId="{C544B1C3-6644-474E-98B9-38DC4A7CC255}" destId="{B5CFD4CA-2DBA-4232-9FB9-882546A64AE7}" srcOrd="2" destOrd="0" parTransId="{4FC5965F-6BAD-4E4E-8F6B-778916635E0F}" sibTransId="{62A757DC-1632-4759-8A3C-90642412D5D9}"/>
    <dgm:cxn modelId="{CD2D2F08-5486-421D-B7D3-6F0921F22293}" type="presParOf" srcId="{3BCC05C3-FE37-458B-B842-5CBACB7B34F0}" destId="{A53C0333-7008-494A-84ED-F42F05AAA3CE}" srcOrd="0" destOrd="0" presId="urn:microsoft.com/office/officeart/2008/layout/VerticalCurvedList"/>
    <dgm:cxn modelId="{B0662A72-0357-47CF-A7AA-CCDB56478508}" type="presParOf" srcId="{A53C0333-7008-494A-84ED-F42F05AAA3CE}" destId="{DCA1F872-3BF0-4246-960F-8EB58CCFE1B8}" srcOrd="0" destOrd="0" presId="urn:microsoft.com/office/officeart/2008/layout/VerticalCurvedList"/>
    <dgm:cxn modelId="{11AF9652-FF71-4932-9344-879C21754686}" type="presParOf" srcId="{DCA1F872-3BF0-4246-960F-8EB58CCFE1B8}" destId="{62988F28-640F-450E-A31D-DFD134A2A6D0}" srcOrd="0" destOrd="0" presId="urn:microsoft.com/office/officeart/2008/layout/VerticalCurvedList"/>
    <dgm:cxn modelId="{83FC52B8-86BE-4DE0-B98E-62B413739153}" type="presParOf" srcId="{DCA1F872-3BF0-4246-960F-8EB58CCFE1B8}" destId="{3F8DA231-CAD4-4A1A-84AC-F0106AAF21F7}" srcOrd="1" destOrd="0" presId="urn:microsoft.com/office/officeart/2008/layout/VerticalCurvedList"/>
    <dgm:cxn modelId="{C9A0D719-BD33-4505-BD2B-ABCA2A13114A}" type="presParOf" srcId="{DCA1F872-3BF0-4246-960F-8EB58CCFE1B8}" destId="{96F8A298-D154-4CA2-8219-C0997E3F536E}" srcOrd="2" destOrd="0" presId="urn:microsoft.com/office/officeart/2008/layout/VerticalCurvedList"/>
    <dgm:cxn modelId="{32B3C83C-26DD-4307-895E-76A3D6092185}" type="presParOf" srcId="{DCA1F872-3BF0-4246-960F-8EB58CCFE1B8}" destId="{57FF4032-A4C7-4326-832E-746A92C34356}" srcOrd="3" destOrd="0" presId="urn:microsoft.com/office/officeart/2008/layout/VerticalCurvedList"/>
    <dgm:cxn modelId="{D22F6FE5-79FC-41F8-A118-B2FE72C1A692}" type="presParOf" srcId="{A53C0333-7008-494A-84ED-F42F05AAA3CE}" destId="{3A6EEE33-2B75-48E1-9C73-8F6E2BAEA162}" srcOrd="1" destOrd="0" presId="urn:microsoft.com/office/officeart/2008/layout/VerticalCurvedList"/>
    <dgm:cxn modelId="{10436339-6271-43C9-9906-F072CB381282}" type="presParOf" srcId="{A53C0333-7008-494A-84ED-F42F05AAA3CE}" destId="{3B9E1963-D862-4157-9113-DE2485A7E272}" srcOrd="2" destOrd="0" presId="urn:microsoft.com/office/officeart/2008/layout/VerticalCurvedList"/>
    <dgm:cxn modelId="{153EAB4F-C2C2-4529-A7E7-CBA42EC419C7}" type="presParOf" srcId="{3B9E1963-D862-4157-9113-DE2485A7E272}" destId="{BD6B125D-90F3-48AF-8692-18AD26F9A359}" srcOrd="0" destOrd="0" presId="urn:microsoft.com/office/officeart/2008/layout/VerticalCurvedList"/>
    <dgm:cxn modelId="{C1B20926-F036-408B-87E6-0D10FCD28BF5}" type="presParOf" srcId="{A53C0333-7008-494A-84ED-F42F05AAA3CE}" destId="{39018A9F-EF5D-4A5A-BDD5-6AD58CF45DEA}" srcOrd="3" destOrd="0" presId="urn:microsoft.com/office/officeart/2008/layout/VerticalCurvedList"/>
    <dgm:cxn modelId="{8E439F13-D771-46C5-A807-FC0EE280D873}" type="presParOf" srcId="{A53C0333-7008-494A-84ED-F42F05AAA3CE}" destId="{FD651D8A-21C2-4159-B4EE-8D5E040B301A}" srcOrd="4" destOrd="0" presId="urn:microsoft.com/office/officeart/2008/layout/VerticalCurvedList"/>
    <dgm:cxn modelId="{20CB9000-0F61-4355-B575-537B8C9B423E}" type="presParOf" srcId="{FD651D8A-21C2-4159-B4EE-8D5E040B301A}" destId="{F613D66A-9299-4026-8B68-0AE4D1C98285}" srcOrd="0" destOrd="0" presId="urn:microsoft.com/office/officeart/2008/layout/VerticalCurvedList"/>
    <dgm:cxn modelId="{D1E69C2D-E54B-4DBE-B7FD-8E42E6089A18}" type="presParOf" srcId="{A53C0333-7008-494A-84ED-F42F05AAA3CE}" destId="{6FE9328A-95CC-4864-A51E-E2C66B0E5F8F}" srcOrd="5" destOrd="0" presId="urn:microsoft.com/office/officeart/2008/layout/VerticalCurvedList"/>
    <dgm:cxn modelId="{AE443C2F-D079-4AAF-8B50-E79162AE7551}" type="presParOf" srcId="{A53C0333-7008-494A-84ED-F42F05AAA3CE}" destId="{408E55F1-3E0D-4CA4-98FA-1C787ACB4B47}" srcOrd="6" destOrd="0" presId="urn:microsoft.com/office/officeart/2008/layout/VerticalCurvedList"/>
    <dgm:cxn modelId="{F64D3A01-8005-4132-A305-7A2CA372D3DB}" type="presParOf" srcId="{408E55F1-3E0D-4CA4-98FA-1C787ACB4B47}" destId="{742C8862-4745-49FD-AC7C-89941798C476}"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4B1C3-6644-474E-98B9-38DC4A7CC255}"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US"/>
        </a:p>
      </dgm:t>
    </dgm:pt>
    <dgm:pt modelId="{9476FA70-8448-4236-B3F1-6C882F9F33C2}">
      <dgm:prSet custT="1"/>
      <dgm:spPr/>
      <dgm:t>
        <a:bodyPr/>
        <a:lstStyle/>
        <a:p>
          <a:r>
            <a:rPr lang="en-US" sz="1600" b="1" dirty="0"/>
            <a:t>Elara creates knowledge articles from opened KFT records when "Report Knowledge Gap" is selected on the incident form.</a:t>
          </a:r>
          <a:endParaRPr lang="en-US" sz="1600" dirty="0"/>
        </a:p>
      </dgm:t>
    </dgm:pt>
    <dgm:pt modelId="{DA5F6A4E-C4B2-4560-8D18-C33C7408014B}" type="parTrans" cxnId="{E357B0B6-EB01-4FE1-8FF6-BA2FC59D0727}">
      <dgm:prSet/>
      <dgm:spPr/>
      <dgm:t>
        <a:bodyPr/>
        <a:lstStyle/>
        <a:p>
          <a:endParaRPr lang="en-US" sz="2000"/>
        </a:p>
      </dgm:t>
    </dgm:pt>
    <dgm:pt modelId="{5FEF5B0B-50CE-4864-ADFD-C75F9386333B}" type="sibTrans" cxnId="{E357B0B6-EB01-4FE1-8FF6-BA2FC59D0727}">
      <dgm:prSet/>
      <dgm:spPr/>
      <dgm:t>
        <a:bodyPr/>
        <a:lstStyle/>
        <a:p>
          <a:endParaRPr lang="en-US" sz="2000"/>
        </a:p>
      </dgm:t>
    </dgm:pt>
    <dgm:pt modelId="{373AB51F-A252-498B-85CC-5A875C256767}">
      <dgm:prSet/>
      <dgm:spPr/>
      <dgm:t>
        <a:bodyPr/>
        <a:lstStyle/>
        <a:p>
          <a:pPr>
            <a:buNone/>
          </a:pPr>
          <a:r>
            <a:rPr lang="en-US" b="1"/>
            <a:t>When evaluating a KFT, Elara confirms there are no other open KFTs with the same incident.</a:t>
          </a:r>
          <a:endParaRPr lang="en-US"/>
        </a:p>
      </dgm:t>
    </dgm:pt>
    <dgm:pt modelId="{4BF19964-ED8E-42BC-B541-BE3B32B62101}" type="parTrans" cxnId="{C5B1FB0C-802B-45FF-9621-D665F2B1F253}">
      <dgm:prSet/>
      <dgm:spPr/>
      <dgm:t>
        <a:bodyPr/>
        <a:lstStyle/>
        <a:p>
          <a:endParaRPr lang="en-US"/>
        </a:p>
      </dgm:t>
    </dgm:pt>
    <dgm:pt modelId="{23B87C18-6935-4FA1-A119-EE89B72057EA}" type="sibTrans" cxnId="{C5B1FB0C-802B-45FF-9621-D665F2B1F253}">
      <dgm:prSet/>
      <dgm:spPr/>
      <dgm:t>
        <a:bodyPr/>
        <a:lstStyle/>
        <a:p>
          <a:endParaRPr lang="en-US"/>
        </a:p>
      </dgm:t>
    </dgm:pt>
    <dgm:pt modelId="{D097E088-EE93-4551-817B-54CAD100C2B8}">
      <dgm:prSet/>
      <dgm:spPr/>
      <dgm:t>
        <a:bodyPr/>
        <a:lstStyle/>
        <a:p>
          <a:pPr>
            <a:buNone/>
          </a:pPr>
          <a:r>
            <a:rPr lang="en-US" b="1"/>
            <a:t>Elara creates articles in the AnswerIT knowledge base based on Boeing's existing structured content, populating End-User and Agent1 fields where appropriate.</a:t>
          </a:r>
          <a:endParaRPr lang="en-US"/>
        </a:p>
      </dgm:t>
    </dgm:pt>
    <dgm:pt modelId="{3174C058-AA7C-4131-93D1-997726DB1512}" type="parTrans" cxnId="{E787941B-7C4E-47B1-98BB-93206FB74B0C}">
      <dgm:prSet/>
      <dgm:spPr/>
      <dgm:t>
        <a:bodyPr/>
        <a:lstStyle/>
        <a:p>
          <a:endParaRPr lang="en-US"/>
        </a:p>
      </dgm:t>
    </dgm:pt>
    <dgm:pt modelId="{F22A5C78-0391-42F3-8BF0-552ABF0CB03A}" type="sibTrans" cxnId="{E787941B-7C4E-47B1-98BB-93206FB74B0C}">
      <dgm:prSet/>
      <dgm:spPr/>
      <dgm:t>
        <a:bodyPr/>
        <a:lstStyle/>
        <a:p>
          <a:endParaRPr lang="en-US"/>
        </a:p>
      </dgm:t>
    </dgm:pt>
    <dgm:pt modelId="{6A4ECA71-1C27-49A9-B689-25E81E1F9484}">
      <dgm:prSet/>
      <dgm:spPr/>
      <dgm:t>
        <a:bodyPr/>
        <a:lstStyle/>
        <a:p>
          <a:pPr>
            <a:buNone/>
          </a:pPr>
          <a:r>
            <a:rPr lang="en-US" b="1"/>
            <a:t>Articles created by Elara attempt to complete fields in the IT Business Data tab wherever possible, recognizing the approval process requirements.</a:t>
          </a:r>
          <a:endParaRPr lang="en-US"/>
        </a:p>
      </dgm:t>
    </dgm:pt>
    <dgm:pt modelId="{B9D1992E-3774-40B5-8581-2DD41F35A175}" type="parTrans" cxnId="{EC9728E1-EBC4-4CC8-B0AD-F6C34484637F}">
      <dgm:prSet/>
      <dgm:spPr/>
      <dgm:t>
        <a:bodyPr/>
        <a:lstStyle/>
        <a:p>
          <a:endParaRPr lang="en-US"/>
        </a:p>
      </dgm:t>
    </dgm:pt>
    <dgm:pt modelId="{0D3F56FC-F7E3-4615-9A8C-5654CD1C58BF}" type="sibTrans" cxnId="{EC9728E1-EBC4-4CC8-B0AD-F6C34484637F}">
      <dgm:prSet/>
      <dgm:spPr/>
      <dgm:t>
        <a:bodyPr/>
        <a:lstStyle/>
        <a:p>
          <a:endParaRPr lang="en-US"/>
        </a:p>
      </dgm:t>
    </dgm:pt>
    <dgm:pt modelId="{DBC79ED2-B0B2-42B3-85FC-201B6905C6AE}">
      <dgm:prSet/>
      <dgm:spPr/>
      <dgm:t>
        <a:bodyPr/>
        <a:lstStyle/>
        <a:p>
          <a:pPr>
            <a:buNone/>
          </a:pPr>
          <a:r>
            <a:rPr lang="en-US" b="1"/>
            <a:t>All articles created by Elara follow Boeing's standard approval process.</a:t>
          </a:r>
          <a:endParaRPr lang="en-US"/>
        </a:p>
      </dgm:t>
    </dgm:pt>
    <dgm:pt modelId="{6999DAD1-2711-41E6-8916-4EEFFC38416E}" type="parTrans" cxnId="{2CB87954-C822-4803-9F19-95FA9839EC78}">
      <dgm:prSet/>
      <dgm:spPr/>
      <dgm:t>
        <a:bodyPr/>
        <a:lstStyle/>
        <a:p>
          <a:endParaRPr lang="en-US"/>
        </a:p>
      </dgm:t>
    </dgm:pt>
    <dgm:pt modelId="{55F80999-E5C0-4462-80D8-D08F2D605BB6}" type="sibTrans" cxnId="{2CB87954-C822-4803-9F19-95FA9839EC78}">
      <dgm:prSet/>
      <dgm:spPr/>
      <dgm:t>
        <a:bodyPr/>
        <a:lstStyle/>
        <a:p>
          <a:endParaRPr lang="en-US"/>
        </a:p>
      </dgm:t>
    </dgm:pt>
    <dgm:pt modelId="{3BCC05C3-FE37-458B-B842-5CBACB7B34F0}" type="pres">
      <dgm:prSet presAssocID="{C544B1C3-6644-474E-98B9-38DC4A7CC255}" presName="Name0" presStyleCnt="0">
        <dgm:presLayoutVars>
          <dgm:chMax val="7"/>
          <dgm:chPref val="7"/>
          <dgm:dir/>
        </dgm:presLayoutVars>
      </dgm:prSet>
      <dgm:spPr/>
    </dgm:pt>
    <dgm:pt modelId="{A53C0333-7008-494A-84ED-F42F05AAA3CE}" type="pres">
      <dgm:prSet presAssocID="{C544B1C3-6644-474E-98B9-38DC4A7CC255}" presName="Name1" presStyleCnt="0"/>
      <dgm:spPr/>
    </dgm:pt>
    <dgm:pt modelId="{DCA1F872-3BF0-4246-960F-8EB58CCFE1B8}" type="pres">
      <dgm:prSet presAssocID="{C544B1C3-6644-474E-98B9-38DC4A7CC255}" presName="cycle" presStyleCnt="0"/>
      <dgm:spPr/>
    </dgm:pt>
    <dgm:pt modelId="{62988F28-640F-450E-A31D-DFD134A2A6D0}" type="pres">
      <dgm:prSet presAssocID="{C544B1C3-6644-474E-98B9-38DC4A7CC255}" presName="srcNode" presStyleLbl="node1" presStyleIdx="0" presStyleCnt="5"/>
      <dgm:spPr/>
    </dgm:pt>
    <dgm:pt modelId="{3F8DA231-CAD4-4A1A-84AC-F0106AAF21F7}" type="pres">
      <dgm:prSet presAssocID="{C544B1C3-6644-474E-98B9-38DC4A7CC255}" presName="conn" presStyleLbl="parChTrans1D2" presStyleIdx="0" presStyleCnt="1"/>
      <dgm:spPr/>
    </dgm:pt>
    <dgm:pt modelId="{96F8A298-D154-4CA2-8219-C0997E3F536E}" type="pres">
      <dgm:prSet presAssocID="{C544B1C3-6644-474E-98B9-38DC4A7CC255}" presName="extraNode" presStyleLbl="node1" presStyleIdx="0" presStyleCnt="5"/>
      <dgm:spPr/>
    </dgm:pt>
    <dgm:pt modelId="{57FF4032-A4C7-4326-832E-746A92C34356}" type="pres">
      <dgm:prSet presAssocID="{C544B1C3-6644-474E-98B9-38DC4A7CC255}" presName="dstNode" presStyleLbl="node1" presStyleIdx="0" presStyleCnt="5"/>
      <dgm:spPr/>
    </dgm:pt>
    <dgm:pt modelId="{3A6EEE33-2B75-48E1-9C73-8F6E2BAEA162}" type="pres">
      <dgm:prSet presAssocID="{9476FA70-8448-4236-B3F1-6C882F9F33C2}" presName="text_1" presStyleLbl="node1" presStyleIdx="0" presStyleCnt="5">
        <dgm:presLayoutVars>
          <dgm:bulletEnabled val="1"/>
        </dgm:presLayoutVars>
      </dgm:prSet>
      <dgm:spPr/>
    </dgm:pt>
    <dgm:pt modelId="{3B9E1963-D862-4157-9113-DE2485A7E272}" type="pres">
      <dgm:prSet presAssocID="{9476FA70-8448-4236-B3F1-6C882F9F33C2}" presName="accent_1" presStyleCnt="0"/>
      <dgm:spPr/>
    </dgm:pt>
    <dgm:pt modelId="{BD6B125D-90F3-48AF-8692-18AD26F9A359}" type="pres">
      <dgm:prSet presAssocID="{9476FA70-8448-4236-B3F1-6C882F9F33C2}" presName="accentRepeatNode" presStyleLbl="solidFgAcc1" presStyleIdx="0" presStyleCnt="5"/>
      <dgm:spPr/>
    </dgm:pt>
    <dgm:pt modelId="{AAD00491-9612-4A1C-88DD-485B6E604F9A}" type="pres">
      <dgm:prSet presAssocID="{373AB51F-A252-498B-85CC-5A875C256767}" presName="text_2" presStyleLbl="node1" presStyleIdx="1" presStyleCnt="5">
        <dgm:presLayoutVars>
          <dgm:bulletEnabled val="1"/>
        </dgm:presLayoutVars>
      </dgm:prSet>
      <dgm:spPr/>
    </dgm:pt>
    <dgm:pt modelId="{F2ED8C16-E1F3-4419-B396-DDED48F149AD}" type="pres">
      <dgm:prSet presAssocID="{373AB51F-A252-498B-85CC-5A875C256767}" presName="accent_2" presStyleCnt="0"/>
      <dgm:spPr/>
    </dgm:pt>
    <dgm:pt modelId="{93FA912E-38B0-45ED-AD31-87035BB7C826}" type="pres">
      <dgm:prSet presAssocID="{373AB51F-A252-498B-85CC-5A875C256767}" presName="accentRepeatNode" presStyleLbl="solidFgAcc1" presStyleIdx="1" presStyleCnt="5"/>
      <dgm:spPr/>
    </dgm:pt>
    <dgm:pt modelId="{3B12EF93-6A1D-4A5D-834B-08450CD90F41}" type="pres">
      <dgm:prSet presAssocID="{D097E088-EE93-4551-817B-54CAD100C2B8}" presName="text_3" presStyleLbl="node1" presStyleIdx="2" presStyleCnt="5">
        <dgm:presLayoutVars>
          <dgm:bulletEnabled val="1"/>
        </dgm:presLayoutVars>
      </dgm:prSet>
      <dgm:spPr/>
    </dgm:pt>
    <dgm:pt modelId="{684528BB-9D6B-4816-B44C-D42E4D848CA4}" type="pres">
      <dgm:prSet presAssocID="{D097E088-EE93-4551-817B-54CAD100C2B8}" presName="accent_3" presStyleCnt="0"/>
      <dgm:spPr/>
    </dgm:pt>
    <dgm:pt modelId="{CB2F545C-73CB-41D6-BD9B-66D9673B27B9}" type="pres">
      <dgm:prSet presAssocID="{D097E088-EE93-4551-817B-54CAD100C2B8}" presName="accentRepeatNode" presStyleLbl="solidFgAcc1" presStyleIdx="2" presStyleCnt="5"/>
      <dgm:spPr/>
    </dgm:pt>
    <dgm:pt modelId="{3F0BC923-E59E-4BD9-AADF-27720E5C36DB}" type="pres">
      <dgm:prSet presAssocID="{6A4ECA71-1C27-49A9-B689-25E81E1F9484}" presName="text_4" presStyleLbl="node1" presStyleIdx="3" presStyleCnt="5">
        <dgm:presLayoutVars>
          <dgm:bulletEnabled val="1"/>
        </dgm:presLayoutVars>
      </dgm:prSet>
      <dgm:spPr/>
    </dgm:pt>
    <dgm:pt modelId="{50D67F54-F1E9-4484-8666-C0E1F76E9E8B}" type="pres">
      <dgm:prSet presAssocID="{6A4ECA71-1C27-49A9-B689-25E81E1F9484}" presName="accent_4" presStyleCnt="0"/>
      <dgm:spPr/>
    </dgm:pt>
    <dgm:pt modelId="{246F6C08-6A08-450F-BC07-76A01FCC49EF}" type="pres">
      <dgm:prSet presAssocID="{6A4ECA71-1C27-49A9-B689-25E81E1F9484}" presName="accentRepeatNode" presStyleLbl="solidFgAcc1" presStyleIdx="3" presStyleCnt="5"/>
      <dgm:spPr/>
    </dgm:pt>
    <dgm:pt modelId="{AB62F8AE-7FD9-4C83-BA97-2D5A59EECBF1}" type="pres">
      <dgm:prSet presAssocID="{DBC79ED2-B0B2-42B3-85FC-201B6905C6AE}" presName="text_5" presStyleLbl="node1" presStyleIdx="4" presStyleCnt="5">
        <dgm:presLayoutVars>
          <dgm:bulletEnabled val="1"/>
        </dgm:presLayoutVars>
      </dgm:prSet>
      <dgm:spPr/>
    </dgm:pt>
    <dgm:pt modelId="{B64B220E-7B01-41C0-A334-3EA61B50B315}" type="pres">
      <dgm:prSet presAssocID="{DBC79ED2-B0B2-42B3-85FC-201B6905C6AE}" presName="accent_5" presStyleCnt="0"/>
      <dgm:spPr/>
    </dgm:pt>
    <dgm:pt modelId="{33362DB1-CC6D-42A1-9033-88D21A09931C}" type="pres">
      <dgm:prSet presAssocID="{DBC79ED2-B0B2-42B3-85FC-201B6905C6AE}" presName="accentRepeatNode" presStyleLbl="solidFgAcc1" presStyleIdx="4" presStyleCnt="5"/>
      <dgm:spPr/>
    </dgm:pt>
  </dgm:ptLst>
  <dgm:cxnLst>
    <dgm:cxn modelId="{C5B1FB0C-802B-45FF-9621-D665F2B1F253}" srcId="{C544B1C3-6644-474E-98B9-38DC4A7CC255}" destId="{373AB51F-A252-498B-85CC-5A875C256767}" srcOrd="1" destOrd="0" parTransId="{4BF19964-ED8E-42BC-B541-BE3B32B62101}" sibTransId="{23B87C18-6935-4FA1-A119-EE89B72057EA}"/>
    <dgm:cxn modelId="{E787941B-7C4E-47B1-98BB-93206FB74B0C}" srcId="{C544B1C3-6644-474E-98B9-38DC4A7CC255}" destId="{D097E088-EE93-4551-817B-54CAD100C2B8}" srcOrd="2" destOrd="0" parTransId="{3174C058-AA7C-4131-93D1-997726DB1512}" sibTransId="{F22A5C78-0391-42F3-8BF0-552ABF0CB03A}"/>
    <dgm:cxn modelId="{54FD4B35-8DAC-4163-99EE-974BC8727849}" type="presOf" srcId="{5FEF5B0B-50CE-4864-ADFD-C75F9386333B}" destId="{3F8DA231-CAD4-4A1A-84AC-F0106AAF21F7}" srcOrd="0" destOrd="0" presId="urn:microsoft.com/office/officeart/2008/layout/VerticalCurvedList"/>
    <dgm:cxn modelId="{C122EE5F-4CCC-4D79-9CD7-64FDAC8F926E}" type="presOf" srcId="{9476FA70-8448-4236-B3F1-6C882F9F33C2}" destId="{3A6EEE33-2B75-48E1-9C73-8F6E2BAEA162}" srcOrd="0" destOrd="0" presId="urn:microsoft.com/office/officeart/2008/layout/VerticalCurvedList"/>
    <dgm:cxn modelId="{86DD9E69-E073-4137-BD76-A474CDDFB04C}" type="presOf" srcId="{373AB51F-A252-498B-85CC-5A875C256767}" destId="{AAD00491-9612-4A1C-88DD-485B6E604F9A}" srcOrd="0" destOrd="0" presId="urn:microsoft.com/office/officeart/2008/layout/VerticalCurvedList"/>
    <dgm:cxn modelId="{54BB0E6E-2C02-442A-9EF1-76112DFC995A}" type="presOf" srcId="{6A4ECA71-1C27-49A9-B689-25E81E1F9484}" destId="{3F0BC923-E59E-4BD9-AADF-27720E5C36DB}" srcOrd="0" destOrd="0" presId="urn:microsoft.com/office/officeart/2008/layout/VerticalCurvedList"/>
    <dgm:cxn modelId="{2CB87954-C822-4803-9F19-95FA9839EC78}" srcId="{C544B1C3-6644-474E-98B9-38DC4A7CC255}" destId="{DBC79ED2-B0B2-42B3-85FC-201B6905C6AE}" srcOrd="4" destOrd="0" parTransId="{6999DAD1-2711-41E6-8916-4EEFFC38416E}" sibTransId="{55F80999-E5C0-4462-80D8-D08F2D605BB6}"/>
    <dgm:cxn modelId="{16199576-373E-4F68-AABD-D52B023295EC}" type="presOf" srcId="{C544B1C3-6644-474E-98B9-38DC4A7CC255}" destId="{3BCC05C3-FE37-458B-B842-5CBACB7B34F0}" srcOrd="0" destOrd="0" presId="urn:microsoft.com/office/officeart/2008/layout/VerticalCurvedList"/>
    <dgm:cxn modelId="{41B8357C-6394-46BD-922E-9082C8679068}" type="presOf" srcId="{DBC79ED2-B0B2-42B3-85FC-201B6905C6AE}" destId="{AB62F8AE-7FD9-4C83-BA97-2D5A59EECBF1}" srcOrd="0" destOrd="0" presId="urn:microsoft.com/office/officeart/2008/layout/VerticalCurvedList"/>
    <dgm:cxn modelId="{A30EC19E-BED2-4CBA-9130-320DF6958A83}" type="presOf" srcId="{D097E088-EE93-4551-817B-54CAD100C2B8}" destId="{3B12EF93-6A1D-4A5D-834B-08450CD90F41}" srcOrd="0" destOrd="0" presId="urn:microsoft.com/office/officeart/2008/layout/VerticalCurvedList"/>
    <dgm:cxn modelId="{E357B0B6-EB01-4FE1-8FF6-BA2FC59D0727}" srcId="{C544B1C3-6644-474E-98B9-38DC4A7CC255}" destId="{9476FA70-8448-4236-B3F1-6C882F9F33C2}" srcOrd="0" destOrd="0" parTransId="{DA5F6A4E-C4B2-4560-8D18-C33C7408014B}" sibTransId="{5FEF5B0B-50CE-4864-ADFD-C75F9386333B}"/>
    <dgm:cxn modelId="{EC9728E1-EBC4-4CC8-B0AD-F6C34484637F}" srcId="{C544B1C3-6644-474E-98B9-38DC4A7CC255}" destId="{6A4ECA71-1C27-49A9-B689-25E81E1F9484}" srcOrd="3" destOrd="0" parTransId="{B9D1992E-3774-40B5-8581-2DD41F35A175}" sibTransId="{0D3F56FC-F7E3-4615-9A8C-5654CD1C58BF}"/>
    <dgm:cxn modelId="{CD2D2F08-5486-421D-B7D3-6F0921F22293}" type="presParOf" srcId="{3BCC05C3-FE37-458B-B842-5CBACB7B34F0}" destId="{A53C0333-7008-494A-84ED-F42F05AAA3CE}" srcOrd="0" destOrd="0" presId="urn:microsoft.com/office/officeart/2008/layout/VerticalCurvedList"/>
    <dgm:cxn modelId="{B0662A72-0357-47CF-A7AA-CCDB56478508}" type="presParOf" srcId="{A53C0333-7008-494A-84ED-F42F05AAA3CE}" destId="{DCA1F872-3BF0-4246-960F-8EB58CCFE1B8}" srcOrd="0" destOrd="0" presId="urn:microsoft.com/office/officeart/2008/layout/VerticalCurvedList"/>
    <dgm:cxn modelId="{11AF9652-FF71-4932-9344-879C21754686}" type="presParOf" srcId="{DCA1F872-3BF0-4246-960F-8EB58CCFE1B8}" destId="{62988F28-640F-450E-A31D-DFD134A2A6D0}" srcOrd="0" destOrd="0" presId="urn:microsoft.com/office/officeart/2008/layout/VerticalCurvedList"/>
    <dgm:cxn modelId="{83FC52B8-86BE-4DE0-B98E-62B413739153}" type="presParOf" srcId="{DCA1F872-3BF0-4246-960F-8EB58CCFE1B8}" destId="{3F8DA231-CAD4-4A1A-84AC-F0106AAF21F7}" srcOrd="1" destOrd="0" presId="urn:microsoft.com/office/officeart/2008/layout/VerticalCurvedList"/>
    <dgm:cxn modelId="{C9A0D719-BD33-4505-BD2B-ABCA2A13114A}" type="presParOf" srcId="{DCA1F872-3BF0-4246-960F-8EB58CCFE1B8}" destId="{96F8A298-D154-4CA2-8219-C0997E3F536E}" srcOrd="2" destOrd="0" presId="urn:microsoft.com/office/officeart/2008/layout/VerticalCurvedList"/>
    <dgm:cxn modelId="{32B3C83C-26DD-4307-895E-76A3D6092185}" type="presParOf" srcId="{DCA1F872-3BF0-4246-960F-8EB58CCFE1B8}" destId="{57FF4032-A4C7-4326-832E-746A92C34356}" srcOrd="3" destOrd="0" presId="urn:microsoft.com/office/officeart/2008/layout/VerticalCurvedList"/>
    <dgm:cxn modelId="{D22F6FE5-79FC-41F8-A118-B2FE72C1A692}" type="presParOf" srcId="{A53C0333-7008-494A-84ED-F42F05AAA3CE}" destId="{3A6EEE33-2B75-48E1-9C73-8F6E2BAEA162}" srcOrd="1" destOrd="0" presId="urn:microsoft.com/office/officeart/2008/layout/VerticalCurvedList"/>
    <dgm:cxn modelId="{10436339-6271-43C9-9906-F072CB381282}" type="presParOf" srcId="{A53C0333-7008-494A-84ED-F42F05AAA3CE}" destId="{3B9E1963-D862-4157-9113-DE2485A7E272}" srcOrd="2" destOrd="0" presId="urn:microsoft.com/office/officeart/2008/layout/VerticalCurvedList"/>
    <dgm:cxn modelId="{153EAB4F-C2C2-4529-A7E7-CBA42EC419C7}" type="presParOf" srcId="{3B9E1963-D862-4157-9113-DE2485A7E272}" destId="{BD6B125D-90F3-48AF-8692-18AD26F9A359}" srcOrd="0" destOrd="0" presId="urn:microsoft.com/office/officeart/2008/layout/VerticalCurvedList"/>
    <dgm:cxn modelId="{D74F9D8B-9EC9-4ADA-9234-7DF47174B3C3}" type="presParOf" srcId="{A53C0333-7008-494A-84ED-F42F05AAA3CE}" destId="{AAD00491-9612-4A1C-88DD-485B6E604F9A}" srcOrd="3" destOrd="0" presId="urn:microsoft.com/office/officeart/2008/layout/VerticalCurvedList"/>
    <dgm:cxn modelId="{6C83AD6A-834E-46C3-A0FD-C3FC7A33AFDC}" type="presParOf" srcId="{A53C0333-7008-494A-84ED-F42F05AAA3CE}" destId="{F2ED8C16-E1F3-4419-B396-DDED48F149AD}" srcOrd="4" destOrd="0" presId="urn:microsoft.com/office/officeart/2008/layout/VerticalCurvedList"/>
    <dgm:cxn modelId="{1704DC4E-691C-422F-8F34-74F54D4D5C48}" type="presParOf" srcId="{F2ED8C16-E1F3-4419-B396-DDED48F149AD}" destId="{93FA912E-38B0-45ED-AD31-87035BB7C826}" srcOrd="0" destOrd="0" presId="urn:microsoft.com/office/officeart/2008/layout/VerticalCurvedList"/>
    <dgm:cxn modelId="{870E995F-6436-46FF-8EB9-26F4EFF06438}" type="presParOf" srcId="{A53C0333-7008-494A-84ED-F42F05AAA3CE}" destId="{3B12EF93-6A1D-4A5D-834B-08450CD90F41}" srcOrd="5" destOrd="0" presId="urn:microsoft.com/office/officeart/2008/layout/VerticalCurvedList"/>
    <dgm:cxn modelId="{58807A60-CB6F-43A5-9C7D-60BF297E9F92}" type="presParOf" srcId="{A53C0333-7008-494A-84ED-F42F05AAA3CE}" destId="{684528BB-9D6B-4816-B44C-D42E4D848CA4}" srcOrd="6" destOrd="0" presId="urn:microsoft.com/office/officeart/2008/layout/VerticalCurvedList"/>
    <dgm:cxn modelId="{F52B1773-54C3-45B4-A152-8C27C632A7E9}" type="presParOf" srcId="{684528BB-9D6B-4816-B44C-D42E4D848CA4}" destId="{CB2F545C-73CB-41D6-BD9B-66D9673B27B9}" srcOrd="0" destOrd="0" presId="urn:microsoft.com/office/officeart/2008/layout/VerticalCurvedList"/>
    <dgm:cxn modelId="{48D739FA-E7FE-4E95-81F6-8356CA70277F}" type="presParOf" srcId="{A53C0333-7008-494A-84ED-F42F05AAA3CE}" destId="{3F0BC923-E59E-4BD9-AADF-27720E5C36DB}" srcOrd="7" destOrd="0" presId="urn:microsoft.com/office/officeart/2008/layout/VerticalCurvedList"/>
    <dgm:cxn modelId="{20A83ED9-561F-487B-A476-E4C3760B5E58}" type="presParOf" srcId="{A53C0333-7008-494A-84ED-F42F05AAA3CE}" destId="{50D67F54-F1E9-4484-8666-C0E1F76E9E8B}" srcOrd="8" destOrd="0" presId="urn:microsoft.com/office/officeart/2008/layout/VerticalCurvedList"/>
    <dgm:cxn modelId="{F7D741FD-AAD3-4BB3-9D84-F86EB99D97C9}" type="presParOf" srcId="{50D67F54-F1E9-4484-8666-C0E1F76E9E8B}" destId="{246F6C08-6A08-450F-BC07-76A01FCC49EF}" srcOrd="0" destOrd="0" presId="urn:microsoft.com/office/officeart/2008/layout/VerticalCurvedList"/>
    <dgm:cxn modelId="{1B79571D-FC60-4799-88A9-F80B0F8B4551}" type="presParOf" srcId="{A53C0333-7008-494A-84ED-F42F05AAA3CE}" destId="{AB62F8AE-7FD9-4C83-BA97-2D5A59EECBF1}" srcOrd="9" destOrd="0" presId="urn:microsoft.com/office/officeart/2008/layout/VerticalCurvedList"/>
    <dgm:cxn modelId="{56797574-9371-4F48-B4F9-171C61D56A89}" type="presParOf" srcId="{A53C0333-7008-494A-84ED-F42F05AAA3CE}" destId="{B64B220E-7B01-41C0-A334-3EA61B50B315}" srcOrd="10" destOrd="0" presId="urn:microsoft.com/office/officeart/2008/layout/VerticalCurvedList"/>
    <dgm:cxn modelId="{331C5EE1-D273-45AE-9D69-8D25B134E625}" type="presParOf" srcId="{B64B220E-7B01-41C0-A334-3EA61B50B315}" destId="{33362DB1-CC6D-42A1-9033-88D21A09931C}"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44B1C3-6644-474E-98B9-38DC4A7CC255}"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US"/>
        </a:p>
      </dgm:t>
    </dgm:pt>
    <dgm:pt modelId="{9476FA70-8448-4236-B3F1-6C882F9F33C2}">
      <dgm:prSet custT="1"/>
      <dgm:spPr/>
      <dgm:t>
        <a:bodyPr/>
        <a:lstStyle/>
        <a:p>
          <a:r>
            <a:rPr lang="en-US" sz="1600" b="1" dirty="0">
              <a:latin typeface="Calibri" panose="020F0502020204030204" pitchFamily="34" charset="0"/>
              <a:ea typeface="Calibri" panose="020F0502020204030204" pitchFamily="34" charset="0"/>
              <a:cs typeface="Calibri" panose="020F0502020204030204" pitchFamily="34" charset="0"/>
            </a:rPr>
            <a:t>On newly opened incidents, Phoebe pulls relevant knowledge and fills the KB field, therefore filling fields into the incident</a:t>
          </a:r>
        </a:p>
      </dgm:t>
    </dgm:pt>
    <dgm:pt modelId="{DA5F6A4E-C4B2-4560-8D18-C33C7408014B}" type="parTrans" cxnId="{E357B0B6-EB01-4FE1-8FF6-BA2FC59D0727}">
      <dgm:prSet/>
      <dgm:spPr/>
      <dgm:t>
        <a:bodyPr/>
        <a:lstStyle/>
        <a:p>
          <a:endParaRPr lang="en-US" sz="1600" b="1"/>
        </a:p>
      </dgm:t>
    </dgm:pt>
    <dgm:pt modelId="{5FEF5B0B-50CE-4864-ADFD-C75F9386333B}" type="sibTrans" cxnId="{E357B0B6-EB01-4FE1-8FF6-BA2FC59D0727}">
      <dgm:prSet/>
      <dgm:spPr/>
      <dgm:t>
        <a:bodyPr/>
        <a:lstStyle/>
        <a:p>
          <a:endParaRPr lang="en-US" sz="1600" b="1"/>
        </a:p>
      </dgm:t>
    </dgm:pt>
    <dgm:pt modelId="{98B30956-1A0D-4D64-8E1C-D306A0803EC4}">
      <dgm:prSet custT="1"/>
      <dgm:spPr/>
      <dgm: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On incident state change from Resolved to In progress, Phoebe should:</a:t>
          </a:r>
        </a:p>
      </dgm:t>
    </dgm:pt>
    <dgm:pt modelId="{8B6A8537-57CF-449D-A80C-9E581647B5DA}" type="parTrans" cxnId="{4A681828-AA31-41B5-B867-273A5CFFB0F6}">
      <dgm:prSet/>
      <dgm:spPr/>
      <dgm:t>
        <a:bodyPr/>
        <a:lstStyle/>
        <a:p>
          <a:endParaRPr lang="en-US" sz="1600" b="1"/>
        </a:p>
      </dgm:t>
    </dgm:pt>
    <dgm:pt modelId="{21B2343D-5C42-4D98-ADB2-5CCC43D51630}" type="sibTrans" cxnId="{4A681828-AA31-41B5-B867-273A5CFFB0F6}">
      <dgm:prSet/>
      <dgm:spPr/>
      <dgm:t>
        <a:bodyPr/>
        <a:lstStyle/>
        <a:p>
          <a:endParaRPr lang="en-US" sz="1600" b="1"/>
        </a:p>
      </dgm:t>
    </dgm:pt>
    <dgm:pt modelId="{5DA951E4-E197-4DE8-8E8B-54B708AE4B67}">
      <dgm:prSet custT="1"/>
      <dgm:spPr/>
      <dgm:t>
        <a:bodyPr/>
        <a:lstStyle/>
        <a:p>
          <a:pPr>
            <a:buFont typeface="Symbol" panose="05050102010706020507" pitchFamily="18" charset="2"/>
            <a:buChar char=""/>
          </a:pPr>
          <a:r>
            <a:rPr lang="en-US" sz="1600" b="1" dirty="0">
              <a:latin typeface="Calibri" panose="020F0502020204030204" pitchFamily="34" charset="0"/>
              <a:ea typeface="Calibri" panose="020F0502020204030204" pitchFamily="34" charset="0"/>
              <a:cs typeface="Calibri" panose="020F0502020204030204" pitchFamily="34" charset="0"/>
            </a:rPr>
            <a:t>Analyze resolution notes, any additional comments added</a:t>
          </a:r>
        </a:p>
      </dgm:t>
    </dgm:pt>
    <dgm:pt modelId="{A64BB5C6-96FE-4EB2-B95F-20C8D41543E9}" type="parTrans" cxnId="{E616FAD1-9E1B-4360-92D2-ED4CF6E1A021}">
      <dgm:prSet/>
      <dgm:spPr/>
      <dgm:t>
        <a:bodyPr/>
        <a:lstStyle/>
        <a:p>
          <a:endParaRPr lang="en-US" sz="1600" b="1"/>
        </a:p>
      </dgm:t>
    </dgm:pt>
    <dgm:pt modelId="{6503B57D-C6D2-45C6-B72E-DE431319B40A}" type="sibTrans" cxnId="{E616FAD1-9E1B-4360-92D2-ED4CF6E1A021}">
      <dgm:prSet/>
      <dgm:spPr/>
      <dgm:t>
        <a:bodyPr/>
        <a:lstStyle/>
        <a:p>
          <a:endParaRPr lang="en-US" sz="1600" b="1"/>
        </a:p>
      </dgm:t>
    </dgm:pt>
    <dgm:pt modelId="{DF972C78-C75E-4954-A989-0DDB667F9F85}">
      <dgm:prSet custT="1"/>
      <dgm:spPr/>
      <dgm:t>
        <a:bodyPr/>
        <a:lstStyle/>
        <a:p>
          <a:pPr>
            <a:buFont typeface="Symbol" panose="05050102010706020507" pitchFamily="18" charset="2"/>
            <a:buChar char=""/>
          </a:pPr>
          <a:r>
            <a:rPr lang="en-US" sz="1600" b="1" dirty="0">
              <a:latin typeface="Calibri" panose="020F0502020204030204" pitchFamily="34" charset="0"/>
              <a:ea typeface="Calibri" panose="020F0502020204030204" pitchFamily="34" charset="0"/>
              <a:cs typeface="Calibri" panose="020F0502020204030204" pitchFamily="34" charset="0"/>
            </a:rPr>
            <a:t>Engage with the requester, providing further help</a:t>
          </a:r>
        </a:p>
      </dgm:t>
    </dgm:pt>
    <dgm:pt modelId="{D6CE0F72-232C-4503-92A5-DE94D1925010}" type="parTrans" cxnId="{569052CE-836D-4881-9F04-915DEFE320F1}">
      <dgm:prSet/>
      <dgm:spPr/>
      <dgm:t>
        <a:bodyPr/>
        <a:lstStyle/>
        <a:p>
          <a:endParaRPr lang="en-US" sz="1600" b="1"/>
        </a:p>
      </dgm:t>
    </dgm:pt>
    <dgm:pt modelId="{4D74F844-8F25-4411-B8A1-158906A3FE7E}" type="sibTrans" cxnId="{569052CE-836D-4881-9F04-915DEFE320F1}">
      <dgm:prSet/>
      <dgm:spPr/>
      <dgm:t>
        <a:bodyPr/>
        <a:lstStyle/>
        <a:p>
          <a:endParaRPr lang="en-US" sz="1600" b="1"/>
        </a:p>
      </dgm:t>
    </dgm:pt>
    <dgm:pt modelId="{FE7917FE-B867-4903-8F02-973E4BCC1C3D}">
      <dgm:prSet custT="1"/>
      <dgm:spPr/>
      <dgm:t>
        <a:bodyPr/>
        <a:lstStyle/>
        <a:p>
          <a:pPr>
            <a:buFont typeface="Symbol" panose="05050102010706020507" pitchFamily="18" charset="2"/>
            <a:buChar char=""/>
          </a:pPr>
          <a:r>
            <a:rPr lang="en-US" sz="1400" b="1" dirty="0">
              <a:latin typeface="Calibri" panose="020F0502020204030204" pitchFamily="34" charset="0"/>
              <a:ea typeface="Calibri" panose="020F0502020204030204" pitchFamily="34" charset="0"/>
              <a:cs typeface="Calibri" panose="020F0502020204030204" pitchFamily="34" charset="0"/>
            </a:rPr>
            <a:t>If the result of the conversation is deemed to be a brand new incident, Phoebe should close the current incident and open a new one automatically, Phoebe will not wait for confirmation from the requester</a:t>
          </a:r>
        </a:p>
      </dgm:t>
    </dgm:pt>
    <dgm:pt modelId="{F4DFEFA7-DF08-4CEF-88DA-64EE59B20C1D}" type="parTrans" cxnId="{184F202B-62BE-4266-9D98-F5457E232238}">
      <dgm:prSet/>
      <dgm:spPr/>
      <dgm:t>
        <a:bodyPr/>
        <a:lstStyle/>
        <a:p>
          <a:endParaRPr lang="en-US" sz="1600" b="1"/>
        </a:p>
      </dgm:t>
    </dgm:pt>
    <dgm:pt modelId="{F62C4EB1-1AE8-4A6F-9025-0C1E232210B2}" type="sibTrans" cxnId="{184F202B-62BE-4266-9D98-F5457E232238}">
      <dgm:prSet/>
      <dgm:spPr/>
      <dgm:t>
        <a:bodyPr/>
        <a:lstStyle/>
        <a:p>
          <a:endParaRPr lang="en-US" sz="1600" b="1"/>
        </a:p>
      </dgm:t>
    </dgm:pt>
    <dgm:pt modelId="{D8845D67-9C5A-4117-87C6-363FD09B2A6A}">
      <dgm:prSet custT="1"/>
      <dgm:spPr/>
      <dgm:t>
        <a:bodyPr/>
        <a:lstStyle/>
        <a:p>
          <a:pPr>
            <a:buFont typeface="Symbol" panose="05050102010706020507" pitchFamily="18" charset="2"/>
            <a:buChar char=""/>
          </a:pPr>
          <a:r>
            <a:rPr lang="en-US" sz="1600" b="1" dirty="0">
              <a:latin typeface="Calibri" panose="020F0502020204030204" pitchFamily="34" charset="0"/>
              <a:ea typeface="Calibri" panose="020F0502020204030204" pitchFamily="34" charset="0"/>
              <a:cs typeface="Calibri" panose="020F0502020204030204" pitchFamily="34" charset="0"/>
            </a:rPr>
            <a:t>If the result of the conversation is deemed to be the same issue as the current incident, Phoebe, leaves the incident in progress and assigned to its original assignee.</a:t>
          </a:r>
        </a:p>
      </dgm:t>
    </dgm:pt>
    <dgm:pt modelId="{7169AA38-F55A-4D01-9511-34933354CF99}" type="parTrans" cxnId="{619E4590-8354-4363-99EE-317FA3C466D4}">
      <dgm:prSet/>
      <dgm:spPr/>
      <dgm:t>
        <a:bodyPr/>
        <a:lstStyle/>
        <a:p>
          <a:endParaRPr lang="en-US" sz="1600" b="1"/>
        </a:p>
      </dgm:t>
    </dgm:pt>
    <dgm:pt modelId="{A47A3B1C-5367-4463-BFDB-FFD50CB9E444}" type="sibTrans" cxnId="{619E4590-8354-4363-99EE-317FA3C466D4}">
      <dgm:prSet/>
      <dgm:spPr/>
      <dgm:t>
        <a:bodyPr/>
        <a:lstStyle/>
        <a:p>
          <a:endParaRPr lang="en-US" sz="1600" b="1"/>
        </a:p>
      </dgm:t>
    </dgm:pt>
    <dgm:pt modelId="{3BCC05C3-FE37-458B-B842-5CBACB7B34F0}" type="pres">
      <dgm:prSet presAssocID="{C544B1C3-6644-474E-98B9-38DC4A7CC255}" presName="Name0" presStyleCnt="0">
        <dgm:presLayoutVars>
          <dgm:chMax val="7"/>
          <dgm:chPref val="7"/>
          <dgm:dir/>
        </dgm:presLayoutVars>
      </dgm:prSet>
      <dgm:spPr/>
    </dgm:pt>
    <dgm:pt modelId="{A53C0333-7008-494A-84ED-F42F05AAA3CE}" type="pres">
      <dgm:prSet presAssocID="{C544B1C3-6644-474E-98B9-38DC4A7CC255}" presName="Name1" presStyleCnt="0"/>
      <dgm:spPr/>
    </dgm:pt>
    <dgm:pt modelId="{DCA1F872-3BF0-4246-960F-8EB58CCFE1B8}" type="pres">
      <dgm:prSet presAssocID="{C544B1C3-6644-474E-98B9-38DC4A7CC255}" presName="cycle" presStyleCnt="0"/>
      <dgm:spPr/>
    </dgm:pt>
    <dgm:pt modelId="{62988F28-640F-450E-A31D-DFD134A2A6D0}" type="pres">
      <dgm:prSet presAssocID="{C544B1C3-6644-474E-98B9-38DC4A7CC255}" presName="srcNode" presStyleLbl="node1" presStyleIdx="0" presStyleCnt="6"/>
      <dgm:spPr/>
    </dgm:pt>
    <dgm:pt modelId="{3F8DA231-CAD4-4A1A-84AC-F0106AAF21F7}" type="pres">
      <dgm:prSet presAssocID="{C544B1C3-6644-474E-98B9-38DC4A7CC255}" presName="conn" presStyleLbl="parChTrans1D2" presStyleIdx="0" presStyleCnt="1"/>
      <dgm:spPr/>
    </dgm:pt>
    <dgm:pt modelId="{96F8A298-D154-4CA2-8219-C0997E3F536E}" type="pres">
      <dgm:prSet presAssocID="{C544B1C3-6644-474E-98B9-38DC4A7CC255}" presName="extraNode" presStyleLbl="node1" presStyleIdx="0" presStyleCnt="6"/>
      <dgm:spPr/>
    </dgm:pt>
    <dgm:pt modelId="{57FF4032-A4C7-4326-832E-746A92C34356}" type="pres">
      <dgm:prSet presAssocID="{C544B1C3-6644-474E-98B9-38DC4A7CC255}" presName="dstNode" presStyleLbl="node1" presStyleIdx="0" presStyleCnt="6"/>
      <dgm:spPr/>
    </dgm:pt>
    <dgm:pt modelId="{3A6EEE33-2B75-48E1-9C73-8F6E2BAEA162}" type="pres">
      <dgm:prSet presAssocID="{9476FA70-8448-4236-B3F1-6C882F9F33C2}" presName="text_1" presStyleLbl="node1" presStyleIdx="0" presStyleCnt="6">
        <dgm:presLayoutVars>
          <dgm:bulletEnabled val="1"/>
        </dgm:presLayoutVars>
      </dgm:prSet>
      <dgm:spPr/>
    </dgm:pt>
    <dgm:pt modelId="{3B9E1963-D862-4157-9113-DE2485A7E272}" type="pres">
      <dgm:prSet presAssocID="{9476FA70-8448-4236-B3F1-6C882F9F33C2}" presName="accent_1" presStyleCnt="0"/>
      <dgm:spPr/>
    </dgm:pt>
    <dgm:pt modelId="{BD6B125D-90F3-48AF-8692-18AD26F9A359}" type="pres">
      <dgm:prSet presAssocID="{9476FA70-8448-4236-B3F1-6C882F9F33C2}" presName="accentRepeatNode" presStyleLbl="solidFgAcc1" presStyleIdx="0" presStyleCnt="6"/>
      <dgm:spPr/>
    </dgm:pt>
    <dgm:pt modelId="{2AB4C184-9652-4187-96F6-FA3687F0EEC5}" type="pres">
      <dgm:prSet presAssocID="{98B30956-1A0D-4D64-8E1C-D306A0803EC4}" presName="text_2" presStyleLbl="node1" presStyleIdx="1" presStyleCnt="6">
        <dgm:presLayoutVars>
          <dgm:bulletEnabled val="1"/>
        </dgm:presLayoutVars>
      </dgm:prSet>
      <dgm:spPr/>
    </dgm:pt>
    <dgm:pt modelId="{8D227707-56D3-4BE2-AA43-25ACF1261A83}" type="pres">
      <dgm:prSet presAssocID="{98B30956-1A0D-4D64-8E1C-D306A0803EC4}" presName="accent_2" presStyleCnt="0"/>
      <dgm:spPr/>
    </dgm:pt>
    <dgm:pt modelId="{7961EE17-3D07-4E5E-BAA7-B23C746BC2BE}" type="pres">
      <dgm:prSet presAssocID="{98B30956-1A0D-4D64-8E1C-D306A0803EC4}" presName="accentRepeatNode" presStyleLbl="solidFgAcc1" presStyleIdx="1" presStyleCnt="6"/>
      <dgm:spPr/>
    </dgm:pt>
    <dgm:pt modelId="{FAAF056B-72E6-4B7D-8BAE-151DA5D7E2BD}" type="pres">
      <dgm:prSet presAssocID="{5DA951E4-E197-4DE8-8E8B-54B708AE4B67}" presName="text_3" presStyleLbl="node1" presStyleIdx="2" presStyleCnt="6">
        <dgm:presLayoutVars>
          <dgm:bulletEnabled val="1"/>
        </dgm:presLayoutVars>
      </dgm:prSet>
      <dgm:spPr/>
    </dgm:pt>
    <dgm:pt modelId="{A22587B4-1892-4D0B-84BE-B3F816095301}" type="pres">
      <dgm:prSet presAssocID="{5DA951E4-E197-4DE8-8E8B-54B708AE4B67}" presName="accent_3" presStyleCnt="0"/>
      <dgm:spPr/>
    </dgm:pt>
    <dgm:pt modelId="{36A65DCD-C756-4EC8-81DC-56E3169548A3}" type="pres">
      <dgm:prSet presAssocID="{5DA951E4-E197-4DE8-8E8B-54B708AE4B67}" presName="accentRepeatNode" presStyleLbl="solidFgAcc1" presStyleIdx="2" presStyleCnt="6"/>
      <dgm:spPr/>
    </dgm:pt>
    <dgm:pt modelId="{4C5A1677-F027-434A-84ED-C3D385C1D8A4}" type="pres">
      <dgm:prSet presAssocID="{DF972C78-C75E-4954-A989-0DDB667F9F85}" presName="text_4" presStyleLbl="node1" presStyleIdx="3" presStyleCnt="6">
        <dgm:presLayoutVars>
          <dgm:bulletEnabled val="1"/>
        </dgm:presLayoutVars>
      </dgm:prSet>
      <dgm:spPr/>
    </dgm:pt>
    <dgm:pt modelId="{C81A1259-D62F-4E78-8277-A7FA39520A72}" type="pres">
      <dgm:prSet presAssocID="{DF972C78-C75E-4954-A989-0DDB667F9F85}" presName="accent_4" presStyleCnt="0"/>
      <dgm:spPr/>
    </dgm:pt>
    <dgm:pt modelId="{4455C8D6-E69E-4212-9F07-7D37DF7DE3E4}" type="pres">
      <dgm:prSet presAssocID="{DF972C78-C75E-4954-A989-0DDB667F9F85}" presName="accentRepeatNode" presStyleLbl="solidFgAcc1" presStyleIdx="3" presStyleCnt="6"/>
      <dgm:spPr/>
    </dgm:pt>
    <dgm:pt modelId="{EC0E9DA4-1F14-43DB-A97F-B0ED5D02EA6B}" type="pres">
      <dgm:prSet presAssocID="{FE7917FE-B867-4903-8F02-973E4BCC1C3D}" presName="text_5" presStyleLbl="node1" presStyleIdx="4" presStyleCnt="6">
        <dgm:presLayoutVars>
          <dgm:bulletEnabled val="1"/>
        </dgm:presLayoutVars>
      </dgm:prSet>
      <dgm:spPr/>
    </dgm:pt>
    <dgm:pt modelId="{77B49913-2937-4470-A94C-B4298CB30A6E}" type="pres">
      <dgm:prSet presAssocID="{FE7917FE-B867-4903-8F02-973E4BCC1C3D}" presName="accent_5" presStyleCnt="0"/>
      <dgm:spPr/>
    </dgm:pt>
    <dgm:pt modelId="{0A9BC91F-684B-405A-934B-05D6EC48FDB3}" type="pres">
      <dgm:prSet presAssocID="{FE7917FE-B867-4903-8F02-973E4BCC1C3D}" presName="accentRepeatNode" presStyleLbl="solidFgAcc1" presStyleIdx="4" presStyleCnt="6"/>
      <dgm:spPr/>
    </dgm:pt>
    <dgm:pt modelId="{EFC19BEC-0524-47DE-B465-B2A31C1BE910}" type="pres">
      <dgm:prSet presAssocID="{D8845D67-9C5A-4117-87C6-363FD09B2A6A}" presName="text_6" presStyleLbl="node1" presStyleIdx="5" presStyleCnt="6">
        <dgm:presLayoutVars>
          <dgm:bulletEnabled val="1"/>
        </dgm:presLayoutVars>
      </dgm:prSet>
      <dgm:spPr/>
    </dgm:pt>
    <dgm:pt modelId="{7B09DEFF-3A87-46D9-B12D-C45CD828F8EE}" type="pres">
      <dgm:prSet presAssocID="{D8845D67-9C5A-4117-87C6-363FD09B2A6A}" presName="accent_6" presStyleCnt="0"/>
      <dgm:spPr/>
    </dgm:pt>
    <dgm:pt modelId="{014D7232-374D-4A9A-9896-0F32928755B2}" type="pres">
      <dgm:prSet presAssocID="{D8845D67-9C5A-4117-87C6-363FD09B2A6A}" presName="accentRepeatNode" presStyleLbl="solidFgAcc1" presStyleIdx="5" presStyleCnt="6"/>
      <dgm:spPr/>
    </dgm:pt>
  </dgm:ptLst>
  <dgm:cxnLst>
    <dgm:cxn modelId="{4A681828-AA31-41B5-B867-273A5CFFB0F6}" srcId="{C544B1C3-6644-474E-98B9-38DC4A7CC255}" destId="{98B30956-1A0D-4D64-8E1C-D306A0803EC4}" srcOrd="1" destOrd="0" parTransId="{8B6A8537-57CF-449D-A80C-9E581647B5DA}" sibTransId="{21B2343D-5C42-4D98-ADB2-5CCC43D51630}"/>
    <dgm:cxn modelId="{184F202B-62BE-4266-9D98-F5457E232238}" srcId="{C544B1C3-6644-474E-98B9-38DC4A7CC255}" destId="{FE7917FE-B867-4903-8F02-973E4BCC1C3D}" srcOrd="4" destOrd="0" parTransId="{F4DFEFA7-DF08-4CEF-88DA-64EE59B20C1D}" sibTransId="{F62C4EB1-1AE8-4A6F-9025-0C1E232210B2}"/>
    <dgm:cxn modelId="{54FD4B35-8DAC-4163-99EE-974BC8727849}" type="presOf" srcId="{5FEF5B0B-50CE-4864-ADFD-C75F9386333B}" destId="{3F8DA231-CAD4-4A1A-84AC-F0106AAF21F7}" srcOrd="0" destOrd="0" presId="urn:microsoft.com/office/officeart/2008/layout/VerticalCurvedList"/>
    <dgm:cxn modelId="{C122EE5F-4CCC-4D79-9CD7-64FDAC8F926E}" type="presOf" srcId="{9476FA70-8448-4236-B3F1-6C882F9F33C2}" destId="{3A6EEE33-2B75-48E1-9C73-8F6E2BAEA162}" srcOrd="0" destOrd="0" presId="urn:microsoft.com/office/officeart/2008/layout/VerticalCurvedList"/>
    <dgm:cxn modelId="{16199576-373E-4F68-AABD-D52B023295EC}" type="presOf" srcId="{C544B1C3-6644-474E-98B9-38DC4A7CC255}" destId="{3BCC05C3-FE37-458B-B842-5CBACB7B34F0}" srcOrd="0" destOrd="0" presId="urn:microsoft.com/office/officeart/2008/layout/VerticalCurvedList"/>
    <dgm:cxn modelId="{E65B4A84-D2E1-4786-8902-5C07995318CE}" type="presOf" srcId="{DF972C78-C75E-4954-A989-0DDB667F9F85}" destId="{4C5A1677-F027-434A-84ED-C3D385C1D8A4}" srcOrd="0" destOrd="0" presId="urn:microsoft.com/office/officeart/2008/layout/VerticalCurvedList"/>
    <dgm:cxn modelId="{619E4590-8354-4363-99EE-317FA3C466D4}" srcId="{C544B1C3-6644-474E-98B9-38DC4A7CC255}" destId="{D8845D67-9C5A-4117-87C6-363FD09B2A6A}" srcOrd="5" destOrd="0" parTransId="{7169AA38-F55A-4D01-9511-34933354CF99}" sibTransId="{A47A3B1C-5367-4463-BFDB-FFD50CB9E444}"/>
    <dgm:cxn modelId="{9B2DAF95-8C2B-42D2-B503-C46444274902}" type="presOf" srcId="{98B30956-1A0D-4D64-8E1C-D306A0803EC4}" destId="{2AB4C184-9652-4187-96F6-FA3687F0EEC5}" srcOrd="0" destOrd="0" presId="urn:microsoft.com/office/officeart/2008/layout/VerticalCurvedList"/>
    <dgm:cxn modelId="{E357B0B6-EB01-4FE1-8FF6-BA2FC59D0727}" srcId="{C544B1C3-6644-474E-98B9-38DC4A7CC255}" destId="{9476FA70-8448-4236-B3F1-6C882F9F33C2}" srcOrd="0" destOrd="0" parTransId="{DA5F6A4E-C4B2-4560-8D18-C33C7408014B}" sibTransId="{5FEF5B0B-50CE-4864-ADFD-C75F9386333B}"/>
    <dgm:cxn modelId="{895AD9B9-6800-4794-9866-0BAD954C631C}" type="presOf" srcId="{5DA951E4-E197-4DE8-8E8B-54B708AE4B67}" destId="{FAAF056B-72E6-4B7D-8BAE-151DA5D7E2BD}" srcOrd="0" destOrd="0" presId="urn:microsoft.com/office/officeart/2008/layout/VerticalCurvedList"/>
    <dgm:cxn modelId="{308352CE-DC58-4B97-942B-D2DA6C29303D}" type="presOf" srcId="{D8845D67-9C5A-4117-87C6-363FD09B2A6A}" destId="{EFC19BEC-0524-47DE-B465-B2A31C1BE910}" srcOrd="0" destOrd="0" presId="urn:microsoft.com/office/officeart/2008/layout/VerticalCurvedList"/>
    <dgm:cxn modelId="{569052CE-836D-4881-9F04-915DEFE320F1}" srcId="{C544B1C3-6644-474E-98B9-38DC4A7CC255}" destId="{DF972C78-C75E-4954-A989-0DDB667F9F85}" srcOrd="3" destOrd="0" parTransId="{D6CE0F72-232C-4503-92A5-DE94D1925010}" sibTransId="{4D74F844-8F25-4411-B8A1-158906A3FE7E}"/>
    <dgm:cxn modelId="{E616FAD1-9E1B-4360-92D2-ED4CF6E1A021}" srcId="{C544B1C3-6644-474E-98B9-38DC4A7CC255}" destId="{5DA951E4-E197-4DE8-8E8B-54B708AE4B67}" srcOrd="2" destOrd="0" parTransId="{A64BB5C6-96FE-4EB2-B95F-20C8D41543E9}" sibTransId="{6503B57D-C6D2-45C6-B72E-DE431319B40A}"/>
    <dgm:cxn modelId="{A7E1E3F8-9F50-430E-A1F1-1A1733F930E5}" type="presOf" srcId="{FE7917FE-B867-4903-8F02-973E4BCC1C3D}" destId="{EC0E9DA4-1F14-43DB-A97F-B0ED5D02EA6B}" srcOrd="0" destOrd="0" presId="urn:microsoft.com/office/officeart/2008/layout/VerticalCurvedList"/>
    <dgm:cxn modelId="{CD2D2F08-5486-421D-B7D3-6F0921F22293}" type="presParOf" srcId="{3BCC05C3-FE37-458B-B842-5CBACB7B34F0}" destId="{A53C0333-7008-494A-84ED-F42F05AAA3CE}" srcOrd="0" destOrd="0" presId="urn:microsoft.com/office/officeart/2008/layout/VerticalCurvedList"/>
    <dgm:cxn modelId="{B0662A72-0357-47CF-A7AA-CCDB56478508}" type="presParOf" srcId="{A53C0333-7008-494A-84ED-F42F05AAA3CE}" destId="{DCA1F872-3BF0-4246-960F-8EB58CCFE1B8}" srcOrd="0" destOrd="0" presId="urn:microsoft.com/office/officeart/2008/layout/VerticalCurvedList"/>
    <dgm:cxn modelId="{11AF9652-FF71-4932-9344-879C21754686}" type="presParOf" srcId="{DCA1F872-3BF0-4246-960F-8EB58CCFE1B8}" destId="{62988F28-640F-450E-A31D-DFD134A2A6D0}" srcOrd="0" destOrd="0" presId="urn:microsoft.com/office/officeart/2008/layout/VerticalCurvedList"/>
    <dgm:cxn modelId="{83FC52B8-86BE-4DE0-B98E-62B413739153}" type="presParOf" srcId="{DCA1F872-3BF0-4246-960F-8EB58CCFE1B8}" destId="{3F8DA231-CAD4-4A1A-84AC-F0106AAF21F7}" srcOrd="1" destOrd="0" presId="urn:microsoft.com/office/officeart/2008/layout/VerticalCurvedList"/>
    <dgm:cxn modelId="{C9A0D719-BD33-4505-BD2B-ABCA2A13114A}" type="presParOf" srcId="{DCA1F872-3BF0-4246-960F-8EB58CCFE1B8}" destId="{96F8A298-D154-4CA2-8219-C0997E3F536E}" srcOrd="2" destOrd="0" presId="urn:microsoft.com/office/officeart/2008/layout/VerticalCurvedList"/>
    <dgm:cxn modelId="{32B3C83C-26DD-4307-895E-76A3D6092185}" type="presParOf" srcId="{DCA1F872-3BF0-4246-960F-8EB58CCFE1B8}" destId="{57FF4032-A4C7-4326-832E-746A92C34356}" srcOrd="3" destOrd="0" presId="urn:microsoft.com/office/officeart/2008/layout/VerticalCurvedList"/>
    <dgm:cxn modelId="{D22F6FE5-79FC-41F8-A118-B2FE72C1A692}" type="presParOf" srcId="{A53C0333-7008-494A-84ED-F42F05AAA3CE}" destId="{3A6EEE33-2B75-48E1-9C73-8F6E2BAEA162}" srcOrd="1" destOrd="0" presId="urn:microsoft.com/office/officeart/2008/layout/VerticalCurvedList"/>
    <dgm:cxn modelId="{10436339-6271-43C9-9906-F072CB381282}" type="presParOf" srcId="{A53C0333-7008-494A-84ED-F42F05AAA3CE}" destId="{3B9E1963-D862-4157-9113-DE2485A7E272}" srcOrd="2" destOrd="0" presId="urn:microsoft.com/office/officeart/2008/layout/VerticalCurvedList"/>
    <dgm:cxn modelId="{153EAB4F-C2C2-4529-A7E7-CBA42EC419C7}" type="presParOf" srcId="{3B9E1963-D862-4157-9113-DE2485A7E272}" destId="{BD6B125D-90F3-48AF-8692-18AD26F9A359}" srcOrd="0" destOrd="0" presId="urn:microsoft.com/office/officeart/2008/layout/VerticalCurvedList"/>
    <dgm:cxn modelId="{8EAAC929-3B3B-4B00-9514-6720F5C58F1C}" type="presParOf" srcId="{A53C0333-7008-494A-84ED-F42F05AAA3CE}" destId="{2AB4C184-9652-4187-96F6-FA3687F0EEC5}" srcOrd="3" destOrd="0" presId="urn:microsoft.com/office/officeart/2008/layout/VerticalCurvedList"/>
    <dgm:cxn modelId="{5F5ED621-5EBA-478C-9841-E54AF9673A98}" type="presParOf" srcId="{A53C0333-7008-494A-84ED-F42F05AAA3CE}" destId="{8D227707-56D3-4BE2-AA43-25ACF1261A83}" srcOrd="4" destOrd="0" presId="urn:microsoft.com/office/officeart/2008/layout/VerticalCurvedList"/>
    <dgm:cxn modelId="{201D2F89-B9CB-409E-91C8-82E89812E1AF}" type="presParOf" srcId="{8D227707-56D3-4BE2-AA43-25ACF1261A83}" destId="{7961EE17-3D07-4E5E-BAA7-B23C746BC2BE}" srcOrd="0" destOrd="0" presId="urn:microsoft.com/office/officeart/2008/layout/VerticalCurvedList"/>
    <dgm:cxn modelId="{3A3CE4D6-B5B5-4CE9-A4BA-B5AC03B4BF7B}" type="presParOf" srcId="{A53C0333-7008-494A-84ED-F42F05AAA3CE}" destId="{FAAF056B-72E6-4B7D-8BAE-151DA5D7E2BD}" srcOrd="5" destOrd="0" presId="urn:microsoft.com/office/officeart/2008/layout/VerticalCurvedList"/>
    <dgm:cxn modelId="{91607692-8CEB-4CB3-88A3-34F04F2AF44A}" type="presParOf" srcId="{A53C0333-7008-494A-84ED-F42F05AAA3CE}" destId="{A22587B4-1892-4D0B-84BE-B3F816095301}" srcOrd="6" destOrd="0" presId="urn:microsoft.com/office/officeart/2008/layout/VerticalCurvedList"/>
    <dgm:cxn modelId="{9EC38D26-5549-47B4-9961-F825BEDB62C4}" type="presParOf" srcId="{A22587B4-1892-4D0B-84BE-B3F816095301}" destId="{36A65DCD-C756-4EC8-81DC-56E3169548A3}" srcOrd="0" destOrd="0" presId="urn:microsoft.com/office/officeart/2008/layout/VerticalCurvedList"/>
    <dgm:cxn modelId="{46E2B425-12FE-440A-87C5-0131F02E810E}" type="presParOf" srcId="{A53C0333-7008-494A-84ED-F42F05AAA3CE}" destId="{4C5A1677-F027-434A-84ED-C3D385C1D8A4}" srcOrd="7" destOrd="0" presId="urn:microsoft.com/office/officeart/2008/layout/VerticalCurvedList"/>
    <dgm:cxn modelId="{9FB3E1E4-267C-4F25-8163-0F0DC3B351EC}" type="presParOf" srcId="{A53C0333-7008-494A-84ED-F42F05AAA3CE}" destId="{C81A1259-D62F-4E78-8277-A7FA39520A72}" srcOrd="8" destOrd="0" presId="urn:microsoft.com/office/officeart/2008/layout/VerticalCurvedList"/>
    <dgm:cxn modelId="{721C40A8-6908-4CDA-918C-6A402716ACCB}" type="presParOf" srcId="{C81A1259-D62F-4E78-8277-A7FA39520A72}" destId="{4455C8D6-E69E-4212-9F07-7D37DF7DE3E4}" srcOrd="0" destOrd="0" presId="urn:microsoft.com/office/officeart/2008/layout/VerticalCurvedList"/>
    <dgm:cxn modelId="{99CF8566-5666-4125-BD37-5483A08C9921}" type="presParOf" srcId="{A53C0333-7008-494A-84ED-F42F05AAA3CE}" destId="{EC0E9DA4-1F14-43DB-A97F-B0ED5D02EA6B}" srcOrd="9" destOrd="0" presId="urn:microsoft.com/office/officeart/2008/layout/VerticalCurvedList"/>
    <dgm:cxn modelId="{31B87EC9-0728-450E-AFD3-8CF5E1E2DE1E}" type="presParOf" srcId="{A53C0333-7008-494A-84ED-F42F05AAA3CE}" destId="{77B49913-2937-4470-A94C-B4298CB30A6E}" srcOrd="10" destOrd="0" presId="urn:microsoft.com/office/officeart/2008/layout/VerticalCurvedList"/>
    <dgm:cxn modelId="{9414D8B8-C6E4-4FB6-A6A2-EF637A1CDC42}" type="presParOf" srcId="{77B49913-2937-4470-A94C-B4298CB30A6E}" destId="{0A9BC91F-684B-405A-934B-05D6EC48FDB3}" srcOrd="0" destOrd="0" presId="urn:microsoft.com/office/officeart/2008/layout/VerticalCurvedList"/>
    <dgm:cxn modelId="{61DBDB39-EC06-4314-9220-D321E0F8D82B}" type="presParOf" srcId="{A53C0333-7008-494A-84ED-F42F05AAA3CE}" destId="{EFC19BEC-0524-47DE-B465-B2A31C1BE910}" srcOrd="11" destOrd="0" presId="urn:microsoft.com/office/officeart/2008/layout/VerticalCurvedList"/>
    <dgm:cxn modelId="{ED98A473-29B3-4D5D-8B54-964C567396E5}" type="presParOf" srcId="{A53C0333-7008-494A-84ED-F42F05AAA3CE}" destId="{7B09DEFF-3A87-46D9-B12D-C45CD828F8EE}" srcOrd="12" destOrd="0" presId="urn:microsoft.com/office/officeart/2008/layout/VerticalCurvedList"/>
    <dgm:cxn modelId="{4E6102DF-580F-4451-8288-B957D07C7EB4}" type="presParOf" srcId="{7B09DEFF-3A87-46D9-B12D-C45CD828F8EE}" destId="{014D7232-374D-4A9A-9896-0F32928755B2}"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1DB96-8A5B-42A1-9C7E-189BE5DA3B62}">
      <dsp:nvSpPr>
        <dsp:cNvPr id="0" name=""/>
        <dsp:cNvSpPr/>
      </dsp:nvSpPr>
      <dsp:spPr>
        <a:xfrm rot="10800000">
          <a:off x="1925055" y="1620"/>
          <a:ext cx="6509614" cy="1141663"/>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03442"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Skill: Chat Summarization</a:t>
          </a:r>
        </a:p>
      </dsp:txBody>
      <dsp:txXfrm rot="10800000">
        <a:off x="2210471" y="1620"/>
        <a:ext cx="6224198" cy="1141663"/>
      </dsp:txXfrm>
    </dsp:sp>
    <dsp:sp modelId="{BFD70553-F58D-4FC0-B0FB-635E77BF071A}">
      <dsp:nvSpPr>
        <dsp:cNvPr id="0" name=""/>
        <dsp:cNvSpPr/>
      </dsp:nvSpPr>
      <dsp:spPr>
        <a:xfrm>
          <a:off x="1354223" y="1620"/>
          <a:ext cx="1141663" cy="1141663"/>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0872557-6A83-401B-8580-8EF57B8BC895}">
      <dsp:nvSpPr>
        <dsp:cNvPr id="0" name=""/>
        <dsp:cNvSpPr/>
      </dsp:nvSpPr>
      <dsp:spPr>
        <a:xfrm rot="10800000">
          <a:off x="1925055" y="1484078"/>
          <a:ext cx="6509614" cy="1141663"/>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03442"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Agent: Elara, with Boeing-specific use cases implemented.</a:t>
          </a:r>
        </a:p>
      </dsp:txBody>
      <dsp:txXfrm rot="10800000">
        <a:off x="2210471" y="1484078"/>
        <a:ext cx="6224198" cy="1141663"/>
      </dsp:txXfrm>
    </dsp:sp>
    <dsp:sp modelId="{4244E018-8494-4789-9FA3-987108E7B033}">
      <dsp:nvSpPr>
        <dsp:cNvPr id="0" name=""/>
        <dsp:cNvSpPr/>
      </dsp:nvSpPr>
      <dsp:spPr>
        <a:xfrm>
          <a:off x="1354223" y="1484078"/>
          <a:ext cx="1141663" cy="1141663"/>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0D4F22D-FD43-447C-B1B0-A44BBD0C1512}">
      <dsp:nvSpPr>
        <dsp:cNvPr id="0" name=""/>
        <dsp:cNvSpPr/>
      </dsp:nvSpPr>
      <dsp:spPr>
        <a:xfrm rot="10800000">
          <a:off x="1925055" y="2966536"/>
          <a:ext cx="6509614" cy="1141663"/>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03442"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Agent: Phoebe, with Boeing-specific use cases implemented.</a:t>
          </a:r>
        </a:p>
      </dsp:txBody>
      <dsp:txXfrm rot="10800000">
        <a:off x="2210471" y="2966536"/>
        <a:ext cx="6224198" cy="1141663"/>
      </dsp:txXfrm>
    </dsp:sp>
    <dsp:sp modelId="{F62B9FE4-8EEE-46F4-AA11-BC9555E17C5A}">
      <dsp:nvSpPr>
        <dsp:cNvPr id="0" name=""/>
        <dsp:cNvSpPr/>
      </dsp:nvSpPr>
      <dsp:spPr>
        <a:xfrm>
          <a:off x="1354223" y="2966536"/>
          <a:ext cx="1141663" cy="1141663"/>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AA8C6CB-88C5-4FC1-87E5-B928B8B919C4}">
      <dsp:nvSpPr>
        <dsp:cNvPr id="0" name=""/>
        <dsp:cNvSpPr/>
      </dsp:nvSpPr>
      <dsp:spPr>
        <a:xfrm rot="10800000">
          <a:off x="1925055" y="4448994"/>
          <a:ext cx="6509614" cy="1141663"/>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03442"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Skill: Sentiment Analysis and Trend </a:t>
          </a:r>
        </a:p>
      </dsp:txBody>
      <dsp:txXfrm rot="10800000">
        <a:off x="2210471" y="4448994"/>
        <a:ext cx="6224198" cy="1141663"/>
      </dsp:txXfrm>
    </dsp:sp>
    <dsp:sp modelId="{C929E03D-3925-4B11-AA16-BBCD95554A48}">
      <dsp:nvSpPr>
        <dsp:cNvPr id="0" name=""/>
        <dsp:cNvSpPr/>
      </dsp:nvSpPr>
      <dsp:spPr>
        <a:xfrm>
          <a:off x="1354223" y="4448994"/>
          <a:ext cx="1141663" cy="1141663"/>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DA231-CAD4-4A1A-84AC-F0106AAF21F7}">
      <dsp:nvSpPr>
        <dsp:cNvPr id="0" name=""/>
        <dsp:cNvSpPr/>
      </dsp:nvSpPr>
      <dsp:spPr>
        <a:xfrm>
          <a:off x="-5291254" y="-810408"/>
          <a:ext cx="6301100" cy="6301100"/>
        </a:xfrm>
        <a:prstGeom prst="blockArc">
          <a:avLst>
            <a:gd name="adj1" fmla="val 18900000"/>
            <a:gd name="adj2" fmla="val 2700000"/>
            <a:gd name="adj3" fmla="val 343"/>
          </a:avLst>
        </a:pr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A6EEE33-2B75-48E1-9C73-8F6E2BAEA162}">
      <dsp:nvSpPr>
        <dsp:cNvPr id="0" name=""/>
        <dsp:cNvSpPr/>
      </dsp:nvSpPr>
      <dsp:spPr>
        <a:xfrm>
          <a:off x="649623" y="468028"/>
          <a:ext cx="8468482" cy="936056"/>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29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When I type /summarize in a chat window, a summary of the chat is shown to me</a:t>
          </a:r>
        </a:p>
      </dsp:txBody>
      <dsp:txXfrm>
        <a:off x="649623" y="468028"/>
        <a:ext cx="8468482" cy="936056"/>
      </dsp:txXfrm>
    </dsp:sp>
    <dsp:sp modelId="{BD6B125D-90F3-48AF-8692-18AD26F9A359}">
      <dsp:nvSpPr>
        <dsp:cNvPr id="0" name=""/>
        <dsp:cNvSpPr/>
      </dsp:nvSpPr>
      <dsp:spPr>
        <a:xfrm>
          <a:off x="64587" y="351021"/>
          <a:ext cx="1170070" cy="1170070"/>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9018A9F-EF5D-4A5A-BDD5-6AD58CF45DEA}">
      <dsp:nvSpPr>
        <dsp:cNvPr id="0" name=""/>
        <dsp:cNvSpPr/>
      </dsp:nvSpPr>
      <dsp:spPr>
        <a:xfrm>
          <a:off x="989879" y="1872113"/>
          <a:ext cx="8128226" cy="936056"/>
        </a:xfrm>
        <a:prstGeom prst="rect">
          <a:avLst/>
        </a:prstGeom>
        <a:gradFill rotWithShape="0">
          <a:gsLst>
            <a:gs pos="0">
              <a:schemeClr val="accent2">
                <a:hueOff val="-4443768"/>
                <a:satOff val="-1730"/>
                <a:lumOff val="-7844"/>
                <a:alphaOff val="0"/>
                <a:tint val="100000"/>
                <a:shade val="100000"/>
                <a:satMod val="130000"/>
              </a:schemeClr>
            </a:gs>
            <a:gs pos="100000">
              <a:schemeClr val="accent2">
                <a:hueOff val="-4443768"/>
                <a:satOff val="-1730"/>
                <a:lumOff val="-784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29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When I am chatting with a requester and I close the chat, a summary of the chat is copied to the Chat summary field of the interaction</a:t>
          </a:r>
        </a:p>
      </dsp:txBody>
      <dsp:txXfrm>
        <a:off x="989879" y="1872113"/>
        <a:ext cx="8128226" cy="936056"/>
      </dsp:txXfrm>
    </dsp:sp>
    <dsp:sp modelId="{F613D66A-9299-4026-8B68-0AE4D1C98285}">
      <dsp:nvSpPr>
        <dsp:cNvPr id="0" name=""/>
        <dsp:cNvSpPr/>
      </dsp:nvSpPr>
      <dsp:spPr>
        <a:xfrm>
          <a:off x="404844" y="1755106"/>
          <a:ext cx="1170070" cy="1170070"/>
        </a:xfrm>
        <a:prstGeom prst="ellipse">
          <a:avLst/>
        </a:prstGeom>
        <a:solidFill>
          <a:schemeClr val="lt1">
            <a:hueOff val="0"/>
            <a:satOff val="0"/>
            <a:lumOff val="0"/>
            <a:alphaOff val="0"/>
          </a:schemeClr>
        </a:solidFill>
        <a:ln w="9525" cap="flat" cmpd="sng" algn="ctr">
          <a:solidFill>
            <a:schemeClr val="accent2">
              <a:hueOff val="-4443768"/>
              <a:satOff val="-1730"/>
              <a:lumOff val="-7844"/>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FE9328A-95CC-4864-A51E-E2C66B0E5F8F}">
      <dsp:nvSpPr>
        <dsp:cNvPr id="0" name=""/>
        <dsp:cNvSpPr/>
      </dsp:nvSpPr>
      <dsp:spPr>
        <a:xfrm>
          <a:off x="649623" y="3276198"/>
          <a:ext cx="8468482" cy="936056"/>
        </a:xfrm>
        <a:prstGeom prst="rect">
          <a:avLst/>
        </a:prstGeom>
        <a:gradFill rotWithShape="0">
          <a:gsLst>
            <a:gs pos="0">
              <a:schemeClr val="accent2">
                <a:hueOff val="-8887536"/>
                <a:satOff val="-3459"/>
                <a:lumOff val="-15688"/>
                <a:alphaOff val="0"/>
                <a:tint val="100000"/>
                <a:shade val="100000"/>
                <a:satMod val="130000"/>
              </a:schemeClr>
            </a:gs>
            <a:gs pos="100000">
              <a:schemeClr val="accent2">
                <a:hueOff val="-8887536"/>
                <a:satOff val="-3459"/>
                <a:lumOff val="-1568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42995" tIns="45720" rIns="45720" bIns="4572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When I select the button "Create incident" button from an interaction containing a chat summary, in the Service Operation Workspace, the chat summary is copied to the Description Field of the incident with the title "Chat Summary:" </a:t>
          </a:r>
        </a:p>
      </dsp:txBody>
      <dsp:txXfrm>
        <a:off x="649623" y="3276198"/>
        <a:ext cx="8468482" cy="936056"/>
      </dsp:txXfrm>
    </dsp:sp>
    <dsp:sp modelId="{742C8862-4745-49FD-AC7C-89941798C476}">
      <dsp:nvSpPr>
        <dsp:cNvPr id="0" name=""/>
        <dsp:cNvSpPr/>
      </dsp:nvSpPr>
      <dsp:spPr>
        <a:xfrm>
          <a:off x="64587" y="3159191"/>
          <a:ext cx="1170070" cy="1170070"/>
        </a:xfrm>
        <a:prstGeom prst="ellipse">
          <a:avLst/>
        </a:prstGeom>
        <a:solidFill>
          <a:schemeClr val="lt1">
            <a:hueOff val="0"/>
            <a:satOff val="0"/>
            <a:lumOff val="0"/>
            <a:alphaOff val="0"/>
          </a:schemeClr>
        </a:solidFill>
        <a:ln w="9525" cap="flat" cmpd="sng" algn="ctr">
          <a:solidFill>
            <a:schemeClr val="accent2">
              <a:hueOff val="-8887536"/>
              <a:satOff val="-3459"/>
              <a:lumOff val="-1568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DA231-CAD4-4A1A-84AC-F0106AAF21F7}">
      <dsp:nvSpPr>
        <dsp:cNvPr id="0" name=""/>
        <dsp:cNvSpPr/>
      </dsp:nvSpPr>
      <dsp:spPr>
        <a:xfrm>
          <a:off x="-5291587" y="-810408"/>
          <a:ext cx="6301100" cy="6301100"/>
        </a:xfrm>
        <a:prstGeom prst="blockArc">
          <a:avLst>
            <a:gd name="adj1" fmla="val 18900000"/>
            <a:gd name="adj2" fmla="val 2700000"/>
            <a:gd name="adj3" fmla="val 343"/>
          </a:avLst>
        </a:pr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A6EEE33-2B75-48E1-9C73-8F6E2BAEA162}">
      <dsp:nvSpPr>
        <dsp:cNvPr id="0" name=""/>
        <dsp:cNvSpPr/>
      </dsp:nvSpPr>
      <dsp:spPr>
        <a:xfrm>
          <a:off x="441486" y="292424"/>
          <a:ext cx="8676287" cy="58522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4520"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t>Elara creates knowledge articles from opened KFT records when "Report Knowledge Gap" is selected on the incident form.</a:t>
          </a:r>
          <a:endParaRPr lang="en-US" sz="1600" kern="1200" dirty="0"/>
        </a:p>
      </dsp:txBody>
      <dsp:txXfrm>
        <a:off x="441486" y="292424"/>
        <a:ext cx="8676287" cy="585222"/>
      </dsp:txXfrm>
    </dsp:sp>
    <dsp:sp modelId="{BD6B125D-90F3-48AF-8692-18AD26F9A359}">
      <dsp:nvSpPr>
        <dsp:cNvPr id="0" name=""/>
        <dsp:cNvSpPr/>
      </dsp:nvSpPr>
      <dsp:spPr>
        <a:xfrm>
          <a:off x="75722" y="219271"/>
          <a:ext cx="731528" cy="731528"/>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AD00491-9612-4A1C-88DD-485B6E604F9A}">
      <dsp:nvSpPr>
        <dsp:cNvPr id="0" name=""/>
        <dsp:cNvSpPr/>
      </dsp:nvSpPr>
      <dsp:spPr>
        <a:xfrm>
          <a:off x="860839" y="1169977"/>
          <a:ext cx="8256934" cy="585222"/>
        </a:xfrm>
        <a:prstGeom prst="rect">
          <a:avLst/>
        </a:prstGeom>
        <a:gradFill rotWithShape="0">
          <a:gsLst>
            <a:gs pos="0">
              <a:schemeClr val="accent2">
                <a:hueOff val="-1132087"/>
                <a:satOff val="5952"/>
                <a:lumOff val="5000"/>
                <a:alphaOff val="0"/>
                <a:satMod val="103000"/>
                <a:lumMod val="102000"/>
                <a:tint val="94000"/>
              </a:schemeClr>
            </a:gs>
            <a:gs pos="50000">
              <a:schemeClr val="accent2">
                <a:hueOff val="-1132087"/>
                <a:satOff val="5952"/>
                <a:lumOff val="5000"/>
                <a:alphaOff val="0"/>
                <a:satMod val="110000"/>
                <a:lumMod val="100000"/>
                <a:shade val="100000"/>
              </a:schemeClr>
            </a:gs>
            <a:gs pos="100000">
              <a:schemeClr val="accent2">
                <a:hueOff val="-1132087"/>
                <a:satOff val="5952"/>
                <a:lumOff val="500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4520"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t>When evaluating a KFT, Elara confirms there are no other open KFTs with the same incident.</a:t>
          </a:r>
          <a:endParaRPr lang="en-US" sz="1500" kern="1200"/>
        </a:p>
      </dsp:txBody>
      <dsp:txXfrm>
        <a:off x="860839" y="1169977"/>
        <a:ext cx="8256934" cy="585222"/>
      </dsp:txXfrm>
    </dsp:sp>
    <dsp:sp modelId="{93FA912E-38B0-45ED-AD31-87035BB7C826}">
      <dsp:nvSpPr>
        <dsp:cNvPr id="0" name=""/>
        <dsp:cNvSpPr/>
      </dsp:nvSpPr>
      <dsp:spPr>
        <a:xfrm>
          <a:off x="495075" y="1096824"/>
          <a:ext cx="731528" cy="731528"/>
        </a:xfrm>
        <a:prstGeom prst="ellipse">
          <a:avLst/>
        </a:prstGeom>
        <a:solidFill>
          <a:schemeClr val="lt1">
            <a:hueOff val="0"/>
            <a:satOff val="0"/>
            <a:lumOff val="0"/>
            <a:alphaOff val="0"/>
          </a:schemeClr>
        </a:solidFill>
        <a:ln w="6350" cap="flat" cmpd="sng" algn="ctr">
          <a:solidFill>
            <a:schemeClr val="accent2">
              <a:hueOff val="-1132087"/>
              <a:satOff val="5952"/>
              <a:lumOff val="500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12EF93-6A1D-4A5D-834B-08450CD90F41}">
      <dsp:nvSpPr>
        <dsp:cNvPr id="0" name=""/>
        <dsp:cNvSpPr/>
      </dsp:nvSpPr>
      <dsp:spPr>
        <a:xfrm>
          <a:off x="989547" y="2047530"/>
          <a:ext cx="8128226" cy="585222"/>
        </a:xfrm>
        <a:prstGeom prst="rect">
          <a:avLst/>
        </a:prstGeom>
        <a:gradFill rotWithShape="0">
          <a:gsLst>
            <a:gs pos="0">
              <a:schemeClr val="accent2">
                <a:hueOff val="-2264174"/>
                <a:satOff val="11905"/>
                <a:lumOff val="9999"/>
                <a:alphaOff val="0"/>
                <a:satMod val="103000"/>
                <a:lumMod val="102000"/>
                <a:tint val="94000"/>
              </a:schemeClr>
            </a:gs>
            <a:gs pos="50000">
              <a:schemeClr val="accent2">
                <a:hueOff val="-2264174"/>
                <a:satOff val="11905"/>
                <a:lumOff val="9999"/>
                <a:alphaOff val="0"/>
                <a:satMod val="110000"/>
                <a:lumMod val="100000"/>
                <a:shade val="100000"/>
              </a:schemeClr>
            </a:gs>
            <a:gs pos="100000">
              <a:schemeClr val="accent2">
                <a:hueOff val="-2264174"/>
                <a:satOff val="11905"/>
                <a:lumOff val="9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4520"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t>Elara creates articles in the AnswerIT knowledge base based on Boeing's existing structured content, populating End-User and Agent1 fields where appropriate.</a:t>
          </a:r>
          <a:endParaRPr lang="en-US" sz="1500" kern="1200"/>
        </a:p>
      </dsp:txBody>
      <dsp:txXfrm>
        <a:off x="989547" y="2047530"/>
        <a:ext cx="8128226" cy="585222"/>
      </dsp:txXfrm>
    </dsp:sp>
    <dsp:sp modelId="{CB2F545C-73CB-41D6-BD9B-66D9673B27B9}">
      <dsp:nvSpPr>
        <dsp:cNvPr id="0" name=""/>
        <dsp:cNvSpPr/>
      </dsp:nvSpPr>
      <dsp:spPr>
        <a:xfrm>
          <a:off x="623783" y="1974377"/>
          <a:ext cx="731528" cy="731528"/>
        </a:xfrm>
        <a:prstGeom prst="ellipse">
          <a:avLst/>
        </a:prstGeom>
        <a:solidFill>
          <a:schemeClr val="lt1">
            <a:hueOff val="0"/>
            <a:satOff val="0"/>
            <a:lumOff val="0"/>
            <a:alphaOff val="0"/>
          </a:schemeClr>
        </a:solidFill>
        <a:ln w="6350" cap="flat" cmpd="sng" algn="ctr">
          <a:solidFill>
            <a:schemeClr val="accent2">
              <a:hueOff val="-2264174"/>
              <a:satOff val="11905"/>
              <a:lumOff val="9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F0BC923-E59E-4BD9-AADF-27720E5C36DB}">
      <dsp:nvSpPr>
        <dsp:cNvPr id="0" name=""/>
        <dsp:cNvSpPr/>
      </dsp:nvSpPr>
      <dsp:spPr>
        <a:xfrm>
          <a:off x="860839" y="2925083"/>
          <a:ext cx="8256934" cy="585222"/>
        </a:xfrm>
        <a:prstGeom prst="rect">
          <a:avLst/>
        </a:prstGeom>
        <a:gradFill rotWithShape="0">
          <a:gsLst>
            <a:gs pos="0">
              <a:schemeClr val="accent2">
                <a:hueOff val="-3396261"/>
                <a:satOff val="17857"/>
                <a:lumOff val="14999"/>
                <a:alphaOff val="0"/>
                <a:satMod val="103000"/>
                <a:lumMod val="102000"/>
                <a:tint val="94000"/>
              </a:schemeClr>
            </a:gs>
            <a:gs pos="50000">
              <a:schemeClr val="accent2">
                <a:hueOff val="-3396261"/>
                <a:satOff val="17857"/>
                <a:lumOff val="14999"/>
                <a:alphaOff val="0"/>
                <a:satMod val="110000"/>
                <a:lumMod val="100000"/>
                <a:shade val="100000"/>
              </a:schemeClr>
            </a:gs>
            <a:gs pos="100000">
              <a:schemeClr val="accent2">
                <a:hueOff val="-3396261"/>
                <a:satOff val="17857"/>
                <a:lumOff val="14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4520"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t>Articles created by Elara attempt to complete fields in the IT Business Data tab wherever possible, recognizing the approval process requirements.</a:t>
          </a:r>
          <a:endParaRPr lang="en-US" sz="1500" kern="1200"/>
        </a:p>
      </dsp:txBody>
      <dsp:txXfrm>
        <a:off x="860839" y="2925083"/>
        <a:ext cx="8256934" cy="585222"/>
      </dsp:txXfrm>
    </dsp:sp>
    <dsp:sp modelId="{246F6C08-6A08-450F-BC07-76A01FCC49EF}">
      <dsp:nvSpPr>
        <dsp:cNvPr id="0" name=""/>
        <dsp:cNvSpPr/>
      </dsp:nvSpPr>
      <dsp:spPr>
        <a:xfrm>
          <a:off x="495075" y="2851930"/>
          <a:ext cx="731528" cy="731528"/>
        </a:xfrm>
        <a:prstGeom prst="ellipse">
          <a:avLst/>
        </a:prstGeom>
        <a:solidFill>
          <a:schemeClr val="lt1">
            <a:hueOff val="0"/>
            <a:satOff val="0"/>
            <a:lumOff val="0"/>
            <a:alphaOff val="0"/>
          </a:schemeClr>
        </a:solidFill>
        <a:ln w="6350" cap="flat" cmpd="sng" algn="ctr">
          <a:solidFill>
            <a:schemeClr val="accent2">
              <a:hueOff val="-3396261"/>
              <a:satOff val="17857"/>
              <a:lumOff val="14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B62F8AE-7FD9-4C83-BA97-2D5A59EECBF1}">
      <dsp:nvSpPr>
        <dsp:cNvPr id="0" name=""/>
        <dsp:cNvSpPr/>
      </dsp:nvSpPr>
      <dsp:spPr>
        <a:xfrm>
          <a:off x="441486" y="3802636"/>
          <a:ext cx="8676287" cy="585222"/>
        </a:xfrm>
        <a:prstGeom prst="rect">
          <a:avLst/>
        </a:prstGeom>
        <a:gradFill rotWithShape="0">
          <a:gsLst>
            <a:gs pos="0">
              <a:schemeClr val="accent2">
                <a:hueOff val="-4528348"/>
                <a:satOff val="23810"/>
                <a:lumOff val="19999"/>
                <a:alphaOff val="0"/>
                <a:satMod val="103000"/>
                <a:lumMod val="102000"/>
                <a:tint val="94000"/>
              </a:schemeClr>
            </a:gs>
            <a:gs pos="50000">
              <a:schemeClr val="accent2">
                <a:hueOff val="-4528348"/>
                <a:satOff val="23810"/>
                <a:lumOff val="19999"/>
                <a:alphaOff val="0"/>
                <a:satMod val="110000"/>
                <a:lumMod val="100000"/>
                <a:shade val="100000"/>
              </a:schemeClr>
            </a:gs>
            <a:gs pos="100000">
              <a:schemeClr val="accent2">
                <a:hueOff val="-4528348"/>
                <a:satOff val="23810"/>
                <a:lumOff val="19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64520" tIns="38100" rIns="38100" bIns="38100" numCol="1" spcCol="1270" anchor="ctr" anchorCtr="0">
          <a:noAutofit/>
        </a:bodyPr>
        <a:lstStyle/>
        <a:p>
          <a:pPr marL="0" lvl="0" indent="0" algn="l" defTabSz="666750">
            <a:lnSpc>
              <a:spcPct val="90000"/>
            </a:lnSpc>
            <a:spcBef>
              <a:spcPct val="0"/>
            </a:spcBef>
            <a:spcAft>
              <a:spcPct val="35000"/>
            </a:spcAft>
            <a:buNone/>
          </a:pPr>
          <a:r>
            <a:rPr lang="en-US" sz="1500" b="1" kern="1200"/>
            <a:t>All articles created by Elara follow Boeing's standard approval process.</a:t>
          </a:r>
          <a:endParaRPr lang="en-US" sz="1500" kern="1200"/>
        </a:p>
      </dsp:txBody>
      <dsp:txXfrm>
        <a:off x="441486" y="3802636"/>
        <a:ext cx="8676287" cy="585222"/>
      </dsp:txXfrm>
    </dsp:sp>
    <dsp:sp modelId="{33362DB1-CC6D-42A1-9033-88D21A09931C}">
      <dsp:nvSpPr>
        <dsp:cNvPr id="0" name=""/>
        <dsp:cNvSpPr/>
      </dsp:nvSpPr>
      <dsp:spPr>
        <a:xfrm>
          <a:off x="75722" y="3729483"/>
          <a:ext cx="731528" cy="731528"/>
        </a:xfrm>
        <a:prstGeom prst="ellipse">
          <a:avLst/>
        </a:prstGeom>
        <a:solidFill>
          <a:schemeClr val="lt1">
            <a:hueOff val="0"/>
            <a:satOff val="0"/>
            <a:lumOff val="0"/>
            <a:alphaOff val="0"/>
          </a:schemeClr>
        </a:solidFill>
        <a:ln w="6350" cap="flat" cmpd="sng" algn="ctr">
          <a:solidFill>
            <a:schemeClr val="accent2">
              <a:hueOff val="-4528348"/>
              <a:satOff val="23810"/>
              <a:lumOff val="19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DA231-CAD4-4A1A-84AC-F0106AAF21F7}">
      <dsp:nvSpPr>
        <dsp:cNvPr id="0" name=""/>
        <dsp:cNvSpPr/>
      </dsp:nvSpPr>
      <dsp:spPr>
        <a:xfrm>
          <a:off x="-5291587" y="-810408"/>
          <a:ext cx="6301100" cy="6301100"/>
        </a:xfrm>
        <a:prstGeom prst="blockArc">
          <a:avLst>
            <a:gd name="adj1" fmla="val 18900000"/>
            <a:gd name="adj2" fmla="val 2700000"/>
            <a:gd name="adj3" fmla="val 343"/>
          </a:avLst>
        </a:pr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A6EEE33-2B75-48E1-9C73-8F6E2BAEA162}">
      <dsp:nvSpPr>
        <dsp:cNvPr id="0" name=""/>
        <dsp:cNvSpPr/>
      </dsp:nvSpPr>
      <dsp:spPr>
        <a:xfrm>
          <a:off x="376430" y="246463"/>
          <a:ext cx="8741343" cy="49274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anose="020F0502020204030204" pitchFamily="34" charset="0"/>
              <a:ea typeface="Calibri" panose="020F0502020204030204" pitchFamily="34" charset="0"/>
              <a:cs typeface="Calibri" panose="020F0502020204030204" pitchFamily="34" charset="0"/>
            </a:rPr>
            <a:t>On newly opened incidents, Phoebe pulls relevant knowledge and fills the KB field, therefore filling fields into the incident</a:t>
          </a:r>
        </a:p>
      </dsp:txBody>
      <dsp:txXfrm>
        <a:off x="376430" y="246463"/>
        <a:ext cx="8741343" cy="492740"/>
      </dsp:txXfrm>
    </dsp:sp>
    <dsp:sp modelId="{BD6B125D-90F3-48AF-8692-18AD26F9A359}">
      <dsp:nvSpPr>
        <dsp:cNvPr id="0" name=""/>
        <dsp:cNvSpPr/>
      </dsp:nvSpPr>
      <dsp:spPr>
        <a:xfrm>
          <a:off x="68467" y="184871"/>
          <a:ext cx="615925" cy="61592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AB4C184-9652-4187-96F6-FA3687F0EEC5}">
      <dsp:nvSpPr>
        <dsp:cNvPr id="0" name=""/>
        <dsp:cNvSpPr/>
      </dsp:nvSpPr>
      <dsp:spPr>
        <a:xfrm>
          <a:off x="781743" y="985480"/>
          <a:ext cx="8336030" cy="492740"/>
        </a:xfrm>
        <a:prstGeom prst="rect">
          <a:avLst/>
        </a:prstGeom>
        <a:gradFill rotWithShape="0">
          <a:gsLst>
            <a:gs pos="0">
              <a:schemeClr val="accent2">
                <a:hueOff val="-905670"/>
                <a:satOff val="4762"/>
                <a:lumOff val="4000"/>
                <a:alphaOff val="0"/>
                <a:satMod val="103000"/>
                <a:lumMod val="102000"/>
                <a:tint val="94000"/>
              </a:schemeClr>
            </a:gs>
            <a:gs pos="50000">
              <a:schemeClr val="accent2">
                <a:hueOff val="-905670"/>
                <a:satOff val="4762"/>
                <a:lumOff val="4000"/>
                <a:alphaOff val="0"/>
                <a:satMod val="110000"/>
                <a:lumMod val="100000"/>
                <a:shade val="100000"/>
              </a:schemeClr>
            </a:gs>
            <a:gs pos="100000">
              <a:schemeClr val="accent2">
                <a:hueOff val="-905670"/>
                <a:satOff val="4762"/>
                <a:lumOff val="400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alibri" panose="020F0502020204030204" pitchFamily="34" charset="0"/>
              <a:ea typeface="Calibri" panose="020F0502020204030204" pitchFamily="34" charset="0"/>
              <a:cs typeface="Calibri" panose="020F0502020204030204" pitchFamily="34" charset="0"/>
            </a:rPr>
            <a:t>On incident state change from Resolved to In progress, Phoebe should:</a:t>
          </a:r>
        </a:p>
      </dsp:txBody>
      <dsp:txXfrm>
        <a:off x="781743" y="985480"/>
        <a:ext cx="8336030" cy="492740"/>
      </dsp:txXfrm>
    </dsp:sp>
    <dsp:sp modelId="{7961EE17-3D07-4E5E-BAA7-B23C746BC2BE}">
      <dsp:nvSpPr>
        <dsp:cNvPr id="0" name=""/>
        <dsp:cNvSpPr/>
      </dsp:nvSpPr>
      <dsp:spPr>
        <a:xfrm>
          <a:off x="473780" y="923887"/>
          <a:ext cx="615925" cy="615925"/>
        </a:xfrm>
        <a:prstGeom prst="ellipse">
          <a:avLst/>
        </a:prstGeom>
        <a:solidFill>
          <a:schemeClr val="lt1">
            <a:hueOff val="0"/>
            <a:satOff val="0"/>
            <a:lumOff val="0"/>
            <a:alphaOff val="0"/>
          </a:schemeClr>
        </a:solidFill>
        <a:ln w="6350" cap="flat" cmpd="sng" algn="ctr">
          <a:solidFill>
            <a:schemeClr val="accent2">
              <a:hueOff val="-905670"/>
              <a:satOff val="4762"/>
              <a:lumOff val="400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AAF056B-72E6-4B7D-8BAE-151DA5D7E2BD}">
      <dsp:nvSpPr>
        <dsp:cNvPr id="0" name=""/>
        <dsp:cNvSpPr/>
      </dsp:nvSpPr>
      <dsp:spPr>
        <a:xfrm>
          <a:off x="967082" y="1724497"/>
          <a:ext cx="8150691" cy="492740"/>
        </a:xfrm>
        <a:prstGeom prst="rect">
          <a:avLst/>
        </a:prstGeom>
        <a:gradFill rotWithShape="0">
          <a:gsLst>
            <a:gs pos="0">
              <a:schemeClr val="accent2">
                <a:hueOff val="-1811339"/>
                <a:satOff val="9524"/>
                <a:lumOff val="8000"/>
                <a:alphaOff val="0"/>
                <a:satMod val="103000"/>
                <a:lumMod val="102000"/>
                <a:tint val="94000"/>
              </a:schemeClr>
            </a:gs>
            <a:gs pos="50000">
              <a:schemeClr val="accent2">
                <a:hueOff val="-1811339"/>
                <a:satOff val="9524"/>
                <a:lumOff val="8000"/>
                <a:alphaOff val="0"/>
                <a:satMod val="110000"/>
                <a:lumMod val="100000"/>
                <a:shade val="100000"/>
              </a:schemeClr>
            </a:gs>
            <a:gs pos="100000">
              <a:schemeClr val="accent2">
                <a:hueOff val="-1811339"/>
                <a:satOff val="9524"/>
                <a:lumOff val="800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40640" rIns="40640" bIns="40640" numCol="1" spcCol="1270" anchor="ctr" anchorCtr="0">
          <a:noAutofit/>
        </a:bodyPr>
        <a:lstStyle/>
        <a:p>
          <a:pPr marL="0" lvl="0" indent="0" algn="l" defTabSz="711200">
            <a:lnSpc>
              <a:spcPct val="90000"/>
            </a:lnSpc>
            <a:spcBef>
              <a:spcPct val="0"/>
            </a:spcBef>
            <a:spcAft>
              <a:spcPct val="35000"/>
            </a:spcAft>
            <a:buFont typeface="Symbol" panose="05050102010706020507" pitchFamily="18" charset="2"/>
            <a:buNone/>
          </a:pPr>
          <a:r>
            <a:rPr lang="en-US" sz="1600" b="1" kern="1200" dirty="0">
              <a:latin typeface="Calibri" panose="020F0502020204030204" pitchFamily="34" charset="0"/>
              <a:ea typeface="Calibri" panose="020F0502020204030204" pitchFamily="34" charset="0"/>
              <a:cs typeface="Calibri" panose="020F0502020204030204" pitchFamily="34" charset="0"/>
            </a:rPr>
            <a:t>Analyze resolution notes, any additional comments added</a:t>
          </a:r>
        </a:p>
      </dsp:txBody>
      <dsp:txXfrm>
        <a:off x="967082" y="1724497"/>
        <a:ext cx="8150691" cy="492740"/>
      </dsp:txXfrm>
    </dsp:sp>
    <dsp:sp modelId="{36A65DCD-C756-4EC8-81DC-56E3169548A3}">
      <dsp:nvSpPr>
        <dsp:cNvPr id="0" name=""/>
        <dsp:cNvSpPr/>
      </dsp:nvSpPr>
      <dsp:spPr>
        <a:xfrm>
          <a:off x="659119" y="1662904"/>
          <a:ext cx="615925" cy="615925"/>
        </a:xfrm>
        <a:prstGeom prst="ellipse">
          <a:avLst/>
        </a:prstGeom>
        <a:solidFill>
          <a:schemeClr val="lt1">
            <a:hueOff val="0"/>
            <a:satOff val="0"/>
            <a:lumOff val="0"/>
            <a:alphaOff val="0"/>
          </a:schemeClr>
        </a:solidFill>
        <a:ln w="6350" cap="flat" cmpd="sng" algn="ctr">
          <a:solidFill>
            <a:schemeClr val="accent2">
              <a:hueOff val="-1811339"/>
              <a:satOff val="9524"/>
              <a:lumOff val="800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4C5A1677-F027-434A-84ED-C3D385C1D8A4}">
      <dsp:nvSpPr>
        <dsp:cNvPr id="0" name=""/>
        <dsp:cNvSpPr/>
      </dsp:nvSpPr>
      <dsp:spPr>
        <a:xfrm>
          <a:off x="967082" y="2463045"/>
          <a:ext cx="8150691" cy="492740"/>
        </a:xfrm>
        <a:prstGeom prst="rect">
          <a:avLst/>
        </a:prstGeom>
        <a:gradFill rotWithShape="0">
          <a:gsLst>
            <a:gs pos="0">
              <a:schemeClr val="accent2">
                <a:hueOff val="-2717009"/>
                <a:satOff val="14286"/>
                <a:lumOff val="11999"/>
                <a:alphaOff val="0"/>
                <a:satMod val="103000"/>
                <a:lumMod val="102000"/>
                <a:tint val="94000"/>
              </a:schemeClr>
            </a:gs>
            <a:gs pos="50000">
              <a:schemeClr val="accent2">
                <a:hueOff val="-2717009"/>
                <a:satOff val="14286"/>
                <a:lumOff val="11999"/>
                <a:alphaOff val="0"/>
                <a:satMod val="110000"/>
                <a:lumMod val="100000"/>
                <a:shade val="100000"/>
              </a:schemeClr>
            </a:gs>
            <a:gs pos="100000">
              <a:schemeClr val="accent2">
                <a:hueOff val="-2717009"/>
                <a:satOff val="14286"/>
                <a:lumOff val="11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40640" rIns="40640" bIns="40640" numCol="1" spcCol="1270" anchor="ctr" anchorCtr="0">
          <a:noAutofit/>
        </a:bodyPr>
        <a:lstStyle/>
        <a:p>
          <a:pPr marL="0" lvl="0" indent="0" algn="l" defTabSz="711200">
            <a:lnSpc>
              <a:spcPct val="90000"/>
            </a:lnSpc>
            <a:spcBef>
              <a:spcPct val="0"/>
            </a:spcBef>
            <a:spcAft>
              <a:spcPct val="35000"/>
            </a:spcAft>
            <a:buFont typeface="Symbol" panose="05050102010706020507" pitchFamily="18" charset="2"/>
            <a:buNone/>
          </a:pPr>
          <a:r>
            <a:rPr lang="en-US" sz="1600" b="1" kern="1200" dirty="0">
              <a:latin typeface="Calibri" panose="020F0502020204030204" pitchFamily="34" charset="0"/>
              <a:ea typeface="Calibri" panose="020F0502020204030204" pitchFamily="34" charset="0"/>
              <a:cs typeface="Calibri" panose="020F0502020204030204" pitchFamily="34" charset="0"/>
            </a:rPr>
            <a:t>Engage with the requester, providing further help</a:t>
          </a:r>
        </a:p>
      </dsp:txBody>
      <dsp:txXfrm>
        <a:off x="967082" y="2463045"/>
        <a:ext cx="8150691" cy="492740"/>
      </dsp:txXfrm>
    </dsp:sp>
    <dsp:sp modelId="{4455C8D6-E69E-4212-9F07-7D37DF7DE3E4}">
      <dsp:nvSpPr>
        <dsp:cNvPr id="0" name=""/>
        <dsp:cNvSpPr/>
      </dsp:nvSpPr>
      <dsp:spPr>
        <a:xfrm>
          <a:off x="659119" y="2401453"/>
          <a:ext cx="615925" cy="615925"/>
        </a:xfrm>
        <a:prstGeom prst="ellipse">
          <a:avLst/>
        </a:prstGeom>
        <a:solidFill>
          <a:schemeClr val="lt1">
            <a:hueOff val="0"/>
            <a:satOff val="0"/>
            <a:lumOff val="0"/>
            <a:alphaOff val="0"/>
          </a:schemeClr>
        </a:solidFill>
        <a:ln w="6350" cap="flat" cmpd="sng" algn="ctr">
          <a:solidFill>
            <a:schemeClr val="accent2">
              <a:hueOff val="-2717009"/>
              <a:satOff val="14286"/>
              <a:lumOff val="11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EC0E9DA4-1F14-43DB-A97F-B0ED5D02EA6B}">
      <dsp:nvSpPr>
        <dsp:cNvPr id="0" name=""/>
        <dsp:cNvSpPr/>
      </dsp:nvSpPr>
      <dsp:spPr>
        <a:xfrm>
          <a:off x="781743" y="3202062"/>
          <a:ext cx="8336030" cy="492740"/>
        </a:xfrm>
        <a:prstGeom prst="rect">
          <a:avLst/>
        </a:prstGeom>
        <a:gradFill rotWithShape="0">
          <a:gsLst>
            <a:gs pos="0">
              <a:schemeClr val="accent2">
                <a:hueOff val="-3622679"/>
                <a:satOff val="19048"/>
                <a:lumOff val="15999"/>
                <a:alphaOff val="0"/>
                <a:satMod val="103000"/>
                <a:lumMod val="102000"/>
                <a:tint val="94000"/>
              </a:schemeClr>
            </a:gs>
            <a:gs pos="50000">
              <a:schemeClr val="accent2">
                <a:hueOff val="-3622679"/>
                <a:satOff val="19048"/>
                <a:lumOff val="15999"/>
                <a:alphaOff val="0"/>
                <a:satMod val="110000"/>
                <a:lumMod val="100000"/>
                <a:shade val="100000"/>
              </a:schemeClr>
            </a:gs>
            <a:gs pos="100000">
              <a:schemeClr val="accent2">
                <a:hueOff val="-3622679"/>
                <a:satOff val="19048"/>
                <a:lumOff val="15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35560" rIns="35560" bIns="35560" numCol="1" spcCol="1270" anchor="ctr" anchorCtr="0">
          <a:noAutofit/>
        </a:bodyPr>
        <a:lstStyle/>
        <a:p>
          <a:pPr marL="0" lvl="0" indent="0" algn="l" defTabSz="622300">
            <a:lnSpc>
              <a:spcPct val="90000"/>
            </a:lnSpc>
            <a:spcBef>
              <a:spcPct val="0"/>
            </a:spcBef>
            <a:spcAft>
              <a:spcPct val="35000"/>
            </a:spcAft>
            <a:buFont typeface="Symbol" panose="05050102010706020507" pitchFamily="18" charset="2"/>
            <a:buNone/>
          </a:pPr>
          <a:r>
            <a:rPr lang="en-US" sz="1400" b="1" kern="1200" dirty="0">
              <a:latin typeface="Calibri" panose="020F0502020204030204" pitchFamily="34" charset="0"/>
              <a:ea typeface="Calibri" panose="020F0502020204030204" pitchFamily="34" charset="0"/>
              <a:cs typeface="Calibri" panose="020F0502020204030204" pitchFamily="34" charset="0"/>
            </a:rPr>
            <a:t>If the result of the conversation is deemed to be a brand new incident, Phoebe should close the current incident and open a new one automatically, Phoebe will not wait for confirmation from the requester</a:t>
          </a:r>
        </a:p>
      </dsp:txBody>
      <dsp:txXfrm>
        <a:off x="781743" y="3202062"/>
        <a:ext cx="8336030" cy="492740"/>
      </dsp:txXfrm>
    </dsp:sp>
    <dsp:sp modelId="{0A9BC91F-684B-405A-934B-05D6EC48FDB3}">
      <dsp:nvSpPr>
        <dsp:cNvPr id="0" name=""/>
        <dsp:cNvSpPr/>
      </dsp:nvSpPr>
      <dsp:spPr>
        <a:xfrm>
          <a:off x="473780" y="3140469"/>
          <a:ext cx="615925" cy="615925"/>
        </a:xfrm>
        <a:prstGeom prst="ellipse">
          <a:avLst/>
        </a:prstGeom>
        <a:solidFill>
          <a:schemeClr val="lt1">
            <a:hueOff val="0"/>
            <a:satOff val="0"/>
            <a:lumOff val="0"/>
            <a:alphaOff val="0"/>
          </a:schemeClr>
        </a:solidFill>
        <a:ln w="6350" cap="flat" cmpd="sng" algn="ctr">
          <a:solidFill>
            <a:schemeClr val="accent2">
              <a:hueOff val="-3622679"/>
              <a:satOff val="19048"/>
              <a:lumOff val="15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EFC19BEC-0524-47DE-B465-B2A31C1BE910}">
      <dsp:nvSpPr>
        <dsp:cNvPr id="0" name=""/>
        <dsp:cNvSpPr/>
      </dsp:nvSpPr>
      <dsp:spPr>
        <a:xfrm>
          <a:off x="376430" y="3941079"/>
          <a:ext cx="8741343" cy="492740"/>
        </a:xfrm>
        <a:prstGeom prst="rect">
          <a:avLst/>
        </a:prstGeom>
        <a:gradFill rotWithShape="0">
          <a:gsLst>
            <a:gs pos="0">
              <a:schemeClr val="accent2">
                <a:hueOff val="-4528348"/>
                <a:satOff val="23810"/>
                <a:lumOff val="19999"/>
                <a:alphaOff val="0"/>
                <a:satMod val="103000"/>
                <a:lumMod val="102000"/>
                <a:tint val="94000"/>
              </a:schemeClr>
            </a:gs>
            <a:gs pos="50000">
              <a:schemeClr val="accent2">
                <a:hueOff val="-4528348"/>
                <a:satOff val="23810"/>
                <a:lumOff val="19999"/>
                <a:alphaOff val="0"/>
                <a:satMod val="110000"/>
                <a:lumMod val="100000"/>
                <a:shade val="100000"/>
              </a:schemeClr>
            </a:gs>
            <a:gs pos="100000">
              <a:schemeClr val="accent2">
                <a:hueOff val="-4528348"/>
                <a:satOff val="23810"/>
                <a:lumOff val="199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91113" tIns="40640" rIns="40640" bIns="40640" numCol="1" spcCol="1270" anchor="ctr" anchorCtr="0">
          <a:noAutofit/>
        </a:bodyPr>
        <a:lstStyle/>
        <a:p>
          <a:pPr marL="0" lvl="0" indent="0" algn="l" defTabSz="711200">
            <a:lnSpc>
              <a:spcPct val="90000"/>
            </a:lnSpc>
            <a:spcBef>
              <a:spcPct val="0"/>
            </a:spcBef>
            <a:spcAft>
              <a:spcPct val="35000"/>
            </a:spcAft>
            <a:buFont typeface="Symbol" panose="05050102010706020507" pitchFamily="18" charset="2"/>
            <a:buNone/>
          </a:pPr>
          <a:r>
            <a:rPr lang="en-US" sz="1600" b="1" kern="1200" dirty="0">
              <a:latin typeface="Calibri" panose="020F0502020204030204" pitchFamily="34" charset="0"/>
              <a:ea typeface="Calibri" panose="020F0502020204030204" pitchFamily="34" charset="0"/>
              <a:cs typeface="Calibri" panose="020F0502020204030204" pitchFamily="34" charset="0"/>
            </a:rPr>
            <a:t>If the result of the conversation is deemed to be the same issue as the current incident, Phoebe, leaves the incident in progress and assigned to its original assignee.</a:t>
          </a:r>
        </a:p>
      </dsp:txBody>
      <dsp:txXfrm>
        <a:off x="376430" y="3941079"/>
        <a:ext cx="8741343" cy="492740"/>
      </dsp:txXfrm>
    </dsp:sp>
    <dsp:sp modelId="{014D7232-374D-4A9A-9896-0F32928755B2}">
      <dsp:nvSpPr>
        <dsp:cNvPr id="0" name=""/>
        <dsp:cNvSpPr/>
      </dsp:nvSpPr>
      <dsp:spPr>
        <a:xfrm>
          <a:off x="68467" y="3879486"/>
          <a:ext cx="615925" cy="615925"/>
        </a:xfrm>
        <a:prstGeom prst="ellipse">
          <a:avLst/>
        </a:prstGeom>
        <a:solidFill>
          <a:schemeClr val="lt1">
            <a:hueOff val="0"/>
            <a:satOff val="0"/>
            <a:lumOff val="0"/>
            <a:alphaOff val="0"/>
          </a:schemeClr>
        </a:solidFill>
        <a:ln w="6350" cap="flat" cmpd="sng" algn="ctr">
          <a:solidFill>
            <a:schemeClr val="accent2">
              <a:hueOff val="-4528348"/>
              <a:satOff val="23810"/>
              <a:lumOff val="19999"/>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BCDE8C4D-5C28-9983-2EA7-08697F5E2819}"/>
            </a:ext>
          </a:extLst>
        </p:cNvPr>
        <p:cNvGrpSpPr/>
        <p:nvPr/>
      </p:nvGrpSpPr>
      <p:grpSpPr>
        <a:xfrm>
          <a:off x="0" y="0"/>
          <a:ext cx="0" cy="0"/>
          <a:chOff x="0" y="0"/>
          <a:chExt cx="0" cy="0"/>
        </a:xfrm>
      </p:grpSpPr>
      <p:sp>
        <p:nvSpPr>
          <p:cNvPr id="142" name="Google Shape;142;p:notes">
            <a:extLst>
              <a:ext uri="{FF2B5EF4-FFF2-40B4-BE49-F238E27FC236}">
                <a16:creationId xmlns:a16="http://schemas.microsoft.com/office/drawing/2014/main" id="{C975EDDE-E972-A23E-6460-E165685542D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a:extLst>
              <a:ext uri="{FF2B5EF4-FFF2-40B4-BE49-F238E27FC236}">
                <a16:creationId xmlns:a16="http://schemas.microsoft.com/office/drawing/2014/main" id="{ED80A070-D39E-46EA-548E-4C379739D3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0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374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E21DA0C2-A4E6-59AB-1E86-BD15799C314A}"/>
            </a:ext>
          </a:extLst>
        </p:cNvPr>
        <p:cNvGrpSpPr/>
        <p:nvPr/>
      </p:nvGrpSpPr>
      <p:grpSpPr>
        <a:xfrm>
          <a:off x="0" y="0"/>
          <a:ext cx="0" cy="0"/>
          <a:chOff x="0" y="0"/>
          <a:chExt cx="0" cy="0"/>
        </a:xfrm>
      </p:grpSpPr>
      <p:sp>
        <p:nvSpPr>
          <p:cNvPr id="178" name="Google Shape;178;p:notes">
            <a:extLst>
              <a:ext uri="{FF2B5EF4-FFF2-40B4-BE49-F238E27FC236}">
                <a16:creationId xmlns:a16="http://schemas.microsoft.com/office/drawing/2014/main" id="{B63FBF26-254A-404B-B622-9CD04ACC66B9}"/>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a:extLst>
              <a:ext uri="{FF2B5EF4-FFF2-40B4-BE49-F238E27FC236}">
                <a16:creationId xmlns:a16="http://schemas.microsoft.com/office/drawing/2014/main" id="{50817AC8-9D21-C194-8A9D-23205ABEC4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304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Master" Target="../slideMasters/slideMaster4.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199"/>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8910969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275992306"/>
      </p:ext>
    </p:extLst>
  </p:cSld>
  <p:clrMapOvr>
    <a:masterClrMapping/>
  </p:clrMapOvr>
  <p:transition>
    <p:fade/>
  </p:transition>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25075916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716452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034876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7"/>
        <p:cNvGrpSpPr/>
        <p:nvPr/>
      </p:nvGrpSpPr>
      <p:grpSpPr>
        <a:xfrm>
          <a:off x="0" y="0"/>
          <a:ext cx="0" cy="0"/>
          <a:chOff x="0" y="0"/>
          <a:chExt cx="0" cy="0"/>
        </a:xfrm>
      </p:grpSpPr>
      <p:sp>
        <p:nvSpPr>
          <p:cNvPr id="58" name="Google Shape;58;g230b1a41ba8_0_220"/>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9" name="Google Shape;59;g230b1a41ba8_0_220"/>
          <p:cNvSpPr txBox="1">
            <a:spLocks noGrp="1"/>
          </p:cNvSpPr>
          <p:nvPr>
            <p:ph type="body" idx="1"/>
          </p:nvPr>
        </p:nvSpPr>
        <p:spPr>
          <a:xfrm>
            <a:off x="1434746" y="3029622"/>
            <a:ext cx="9319472" cy="2308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pPr lvl="0"/>
            <a:r>
              <a:rPr lang="en-US"/>
              <a:t>Click to edit Master text styles</a:t>
            </a:r>
          </a:p>
        </p:txBody>
      </p:sp>
      <p:sp>
        <p:nvSpPr>
          <p:cNvPr id="60" name="Google Shape;60;g230b1a41ba8_0_220"/>
          <p:cNvSpPr txBox="1">
            <a:spLocks noGrp="1"/>
          </p:cNvSpPr>
          <p:nvPr>
            <p:ph type="ftr" idx="11"/>
          </p:nvPr>
        </p:nvSpPr>
        <p:spPr>
          <a:xfrm>
            <a:off x="683494" y="6441159"/>
            <a:ext cx="2722091" cy="16158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30b1a41ba8_0_220"/>
          <p:cNvSpPr txBox="1">
            <a:spLocks noGrp="1"/>
          </p:cNvSpPr>
          <p:nvPr>
            <p:ph type="dt" idx="10"/>
          </p:nvPr>
        </p:nvSpPr>
        <p:spPr>
          <a:xfrm>
            <a:off x="609441" y="6377940"/>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511253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2" y="593367"/>
            <a:ext cx="11357841"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492" y="1536633"/>
            <a:ext cx="5331811" cy="4555200"/>
          </a:xfrm>
          <a:prstGeom prst="rect">
            <a:avLst/>
          </a:prstGeom>
        </p:spPr>
        <p:txBody>
          <a:bodyPr spcFirstLastPara="1" wrap="square" lIns="91425" tIns="91425" rIns="91425" bIns="91425" anchor="t" anchorCtr="0">
            <a:normAutofit/>
          </a:bodyPr>
          <a:lstStyle>
            <a:lvl1pPr marL="609402" lvl="0" indent="-423196">
              <a:spcBef>
                <a:spcPts val="0"/>
              </a:spcBef>
              <a:spcAft>
                <a:spcPts val="0"/>
              </a:spcAft>
              <a:buSzPts val="1400"/>
              <a:buChar char="●"/>
              <a:defRPr sz="1866"/>
            </a:lvl1pPr>
            <a:lvl2pPr marL="1218804" lvl="1" indent="-406268">
              <a:spcBef>
                <a:spcPts val="0"/>
              </a:spcBef>
              <a:spcAft>
                <a:spcPts val="0"/>
              </a:spcAft>
              <a:buSzPts val="1200"/>
              <a:buChar char="○"/>
              <a:defRPr sz="1600"/>
            </a:lvl2pPr>
            <a:lvl3pPr marL="1828205" lvl="2" indent="-406268">
              <a:spcBef>
                <a:spcPts val="0"/>
              </a:spcBef>
              <a:spcAft>
                <a:spcPts val="0"/>
              </a:spcAft>
              <a:buSzPts val="1200"/>
              <a:buChar char="■"/>
              <a:defRPr sz="1600"/>
            </a:lvl3pPr>
            <a:lvl4pPr marL="2437607" lvl="3" indent="-406268">
              <a:spcBef>
                <a:spcPts val="0"/>
              </a:spcBef>
              <a:spcAft>
                <a:spcPts val="0"/>
              </a:spcAft>
              <a:buSzPts val="1200"/>
              <a:buChar char="●"/>
              <a:defRPr sz="1600"/>
            </a:lvl4pPr>
            <a:lvl5pPr marL="3047010" lvl="4" indent="-406268">
              <a:spcBef>
                <a:spcPts val="0"/>
              </a:spcBef>
              <a:spcAft>
                <a:spcPts val="0"/>
              </a:spcAft>
              <a:buSzPts val="1200"/>
              <a:buChar char="○"/>
              <a:defRPr sz="1600"/>
            </a:lvl5pPr>
            <a:lvl6pPr marL="3656412" lvl="5" indent="-406268">
              <a:spcBef>
                <a:spcPts val="0"/>
              </a:spcBef>
              <a:spcAft>
                <a:spcPts val="0"/>
              </a:spcAft>
              <a:buSzPts val="1200"/>
              <a:buChar char="■"/>
              <a:defRPr sz="1600"/>
            </a:lvl6pPr>
            <a:lvl7pPr marL="4265813" lvl="6" indent="-406268">
              <a:spcBef>
                <a:spcPts val="0"/>
              </a:spcBef>
              <a:spcAft>
                <a:spcPts val="0"/>
              </a:spcAft>
              <a:buSzPts val="1200"/>
              <a:buChar char="●"/>
              <a:defRPr sz="1600"/>
            </a:lvl7pPr>
            <a:lvl8pPr marL="4875215" lvl="7" indent="-406268">
              <a:spcBef>
                <a:spcPts val="0"/>
              </a:spcBef>
              <a:spcAft>
                <a:spcPts val="0"/>
              </a:spcAft>
              <a:buSzPts val="1200"/>
              <a:buChar char="○"/>
              <a:defRPr sz="1600"/>
            </a:lvl8pPr>
            <a:lvl9pPr marL="5484617" lvl="8" indent="-406268">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1522" y="1536633"/>
            <a:ext cx="5331811" cy="4555200"/>
          </a:xfrm>
          <a:prstGeom prst="rect">
            <a:avLst/>
          </a:prstGeom>
        </p:spPr>
        <p:txBody>
          <a:bodyPr spcFirstLastPara="1" wrap="square" lIns="91425" tIns="91425" rIns="91425" bIns="91425" anchor="t" anchorCtr="0">
            <a:normAutofit/>
          </a:bodyPr>
          <a:lstStyle>
            <a:lvl1pPr marL="609402" lvl="0" indent="-423196">
              <a:spcBef>
                <a:spcPts val="0"/>
              </a:spcBef>
              <a:spcAft>
                <a:spcPts val="0"/>
              </a:spcAft>
              <a:buSzPts val="1400"/>
              <a:buChar char="●"/>
              <a:defRPr sz="1866"/>
            </a:lvl1pPr>
            <a:lvl2pPr marL="1218804" lvl="1" indent="-406268">
              <a:spcBef>
                <a:spcPts val="0"/>
              </a:spcBef>
              <a:spcAft>
                <a:spcPts val="0"/>
              </a:spcAft>
              <a:buSzPts val="1200"/>
              <a:buChar char="○"/>
              <a:defRPr sz="1600"/>
            </a:lvl2pPr>
            <a:lvl3pPr marL="1828205" lvl="2" indent="-406268">
              <a:spcBef>
                <a:spcPts val="0"/>
              </a:spcBef>
              <a:spcAft>
                <a:spcPts val="0"/>
              </a:spcAft>
              <a:buSzPts val="1200"/>
              <a:buChar char="■"/>
              <a:defRPr sz="1600"/>
            </a:lvl3pPr>
            <a:lvl4pPr marL="2437607" lvl="3" indent="-406268">
              <a:spcBef>
                <a:spcPts val="0"/>
              </a:spcBef>
              <a:spcAft>
                <a:spcPts val="0"/>
              </a:spcAft>
              <a:buSzPts val="1200"/>
              <a:buChar char="●"/>
              <a:defRPr sz="1600"/>
            </a:lvl4pPr>
            <a:lvl5pPr marL="3047010" lvl="4" indent="-406268">
              <a:spcBef>
                <a:spcPts val="0"/>
              </a:spcBef>
              <a:spcAft>
                <a:spcPts val="0"/>
              </a:spcAft>
              <a:buSzPts val="1200"/>
              <a:buChar char="○"/>
              <a:defRPr sz="1600"/>
            </a:lvl5pPr>
            <a:lvl6pPr marL="3656412" lvl="5" indent="-406268">
              <a:spcBef>
                <a:spcPts val="0"/>
              </a:spcBef>
              <a:spcAft>
                <a:spcPts val="0"/>
              </a:spcAft>
              <a:buSzPts val="1200"/>
              <a:buChar char="■"/>
              <a:defRPr sz="1600"/>
            </a:lvl6pPr>
            <a:lvl7pPr marL="4265813" lvl="6" indent="-406268">
              <a:spcBef>
                <a:spcPts val="0"/>
              </a:spcBef>
              <a:spcAft>
                <a:spcPts val="0"/>
              </a:spcAft>
              <a:buSzPts val="1200"/>
              <a:buChar char="●"/>
              <a:defRPr sz="1600"/>
            </a:lvl7pPr>
            <a:lvl8pPr marL="4875215" lvl="7" indent="-406268">
              <a:spcBef>
                <a:spcPts val="0"/>
              </a:spcBef>
              <a:spcAft>
                <a:spcPts val="0"/>
              </a:spcAft>
              <a:buSzPts val="1200"/>
              <a:buChar char="○"/>
              <a:defRPr sz="1600"/>
            </a:lvl8pPr>
            <a:lvl9pPr marL="5484617" lvl="8" indent="-406268">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5251997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Headline 1">
  <p:cSld name="1_Headline 1">
    <p:spTree>
      <p:nvGrpSpPr>
        <p:cNvPr id="1" name="Shape 248"/>
        <p:cNvGrpSpPr/>
        <p:nvPr/>
      </p:nvGrpSpPr>
      <p:grpSpPr>
        <a:xfrm>
          <a:off x="0" y="0"/>
          <a:ext cx="0" cy="0"/>
          <a:chOff x="0" y="0"/>
          <a:chExt cx="0" cy="0"/>
        </a:xfrm>
      </p:grpSpPr>
      <p:sp>
        <p:nvSpPr>
          <p:cNvPr id="249" name="Google Shape;249;p6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091852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1" y="0"/>
            <a:ext cx="12188825" cy="6858000"/>
          </a:xfrm>
          <a:prstGeom prst="rect">
            <a:avLst/>
          </a:prstGeom>
        </p:spPr>
      </p:pic>
      <p:sp>
        <p:nvSpPr>
          <p:cNvPr id="3" name="Shape 0"/>
          <p:cNvSpPr/>
          <p:nvPr/>
        </p:nvSpPr>
        <p:spPr>
          <a:xfrm>
            <a:off x="1" y="0"/>
            <a:ext cx="12188825" cy="6858000"/>
          </a:xfrm>
          <a:prstGeom prst="rect">
            <a:avLst/>
          </a:prstGeom>
          <a:solidFill>
            <a:srgbClr val="FFFFFF">
              <a:alpha val="95000"/>
            </a:srgbClr>
          </a:solidFill>
          <a:ln/>
        </p:spPr>
        <p:txBody>
          <a:bodyPr/>
          <a:lstStyle/>
          <a:p>
            <a:endParaRPr lang="en-US" sz="1400"/>
          </a:p>
        </p:txBody>
      </p:sp>
    </p:spTree>
    <p:extLst>
      <p:ext uri="{BB962C8B-B14F-4D97-AF65-F5344CB8AC3E}">
        <p14:creationId xmlns:p14="http://schemas.microsoft.com/office/powerpoint/2010/main" val="38846340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Headline Purple Background 1">
  <p:cSld name="Headline Purple Background 1">
    <p:spTree>
      <p:nvGrpSpPr>
        <p:cNvPr id="1" name="Shape 100"/>
        <p:cNvGrpSpPr/>
        <p:nvPr/>
      </p:nvGrpSpPr>
      <p:grpSpPr>
        <a:xfrm>
          <a:off x="0" y="0"/>
          <a:ext cx="0" cy="0"/>
          <a:chOff x="0" y="0"/>
          <a:chExt cx="0" cy="0"/>
        </a:xfrm>
      </p:grpSpPr>
      <p:sp>
        <p:nvSpPr>
          <p:cNvPr id="101" name="Google Shape;101;p56"/>
          <p:cNvSpPr/>
          <p:nvPr/>
        </p:nvSpPr>
        <p:spPr>
          <a:xfrm>
            <a:off x="0" y="0"/>
            <a:ext cx="1218882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02" name="Google Shape;102;p56"/>
          <p:cNvSpPr txBox="1">
            <a:spLocks noGrp="1"/>
          </p:cNvSpPr>
          <p:nvPr>
            <p:ph type="ctrTitle"/>
          </p:nvPr>
        </p:nvSpPr>
        <p:spPr>
          <a:xfrm>
            <a:off x="1066522" y="1142999"/>
            <a:ext cx="10055781" cy="27432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3" name="Google Shape;103;p56"/>
          <p:cNvPicPr preferRelativeResize="0"/>
          <p:nvPr/>
        </p:nvPicPr>
        <p:blipFill rotWithShape="1">
          <a:blip r:embed="rId2">
            <a:alphaModFix/>
          </a:blip>
          <a:srcRect/>
          <a:stretch/>
        </p:blipFill>
        <p:spPr>
          <a:xfrm>
            <a:off x="486565" y="557868"/>
            <a:ext cx="1568106" cy="442622"/>
          </a:xfrm>
          <a:prstGeom prst="rect">
            <a:avLst/>
          </a:prstGeom>
          <a:noFill/>
          <a:ln>
            <a:noFill/>
          </a:ln>
        </p:spPr>
      </p:pic>
      <p:sp>
        <p:nvSpPr>
          <p:cNvPr id="104" name="Google Shape;104;p5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05" name="Google Shape;105;p5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06" name="Google Shape;106;p5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710048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Cover 1">
  <p:cSld name="Cover 1">
    <p:bg>
      <p:bgPr>
        <a:solidFill>
          <a:schemeClr val="accent6"/>
        </a:solidFill>
        <a:effectLst/>
      </p:bgPr>
    </p:bg>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609441" y="1600200"/>
            <a:ext cx="7313295" cy="16002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0" name="Google Shape;30;p54"/>
          <p:cNvSpPr>
            <a:spLocks noGrp="1"/>
          </p:cNvSpPr>
          <p:nvPr>
            <p:ph type="pic" idx="2"/>
          </p:nvPr>
        </p:nvSpPr>
        <p:spPr>
          <a:xfrm>
            <a:off x="8151277" y="0"/>
            <a:ext cx="4037548" cy="6858000"/>
          </a:xfrm>
          <a:prstGeom prst="rect">
            <a:avLst/>
          </a:prstGeom>
          <a:solidFill>
            <a:schemeClr val="lt2"/>
          </a:solidFill>
          <a:ln>
            <a:noFill/>
          </a:ln>
        </p:spPr>
        <p:txBody>
          <a:bodyPr/>
          <a:lstStyle/>
          <a:p>
            <a:endParaRPr lang="en-GB"/>
          </a:p>
        </p:txBody>
      </p:sp>
      <p:sp>
        <p:nvSpPr>
          <p:cNvPr id="31" name="Google Shape;31;p54"/>
          <p:cNvSpPr txBox="1">
            <a:spLocks noGrp="1"/>
          </p:cNvSpPr>
          <p:nvPr>
            <p:ph type="body" idx="3"/>
          </p:nvPr>
        </p:nvSpPr>
        <p:spPr>
          <a:xfrm>
            <a:off x="609441" y="3886199"/>
            <a:ext cx="7313295" cy="1828801"/>
          </a:xfrm>
          <a:prstGeom prst="rect">
            <a:avLst/>
          </a:prstGeom>
          <a:noFill/>
          <a:ln>
            <a:noFill/>
          </a:ln>
        </p:spPr>
        <p:txBody>
          <a:bodyPr spcFirstLastPara="1" wrap="square" lIns="0" tIns="91425" rIns="457200" bIns="0"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2" name="Google Shape;32;p54"/>
          <p:cNvSpPr txBox="1">
            <a:spLocks noGrp="1"/>
          </p:cNvSpPr>
          <p:nvPr>
            <p:ph type="body" idx="4"/>
          </p:nvPr>
        </p:nvSpPr>
        <p:spPr>
          <a:xfrm>
            <a:off x="609441" y="5715001"/>
            <a:ext cx="7313295" cy="4572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200"/>
              <a:buNone/>
              <a:defRPr sz="12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3" name="Google Shape;33;p5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34" name="Google Shape;34;p54"/>
          <p:cNvSpPr/>
          <p:nvPr/>
        </p:nvSpPr>
        <p:spPr>
          <a:xfrm>
            <a:off x="0" y="0"/>
            <a:ext cx="12188825" cy="6858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 name="Google Shape;35;p54"/>
          <p:cNvPicPr preferRelativeResize="0"/>
          <p:nvPr/>
        </p:nvPicPr>
        <p:blipFill rotWithShape="1">
          <a:blip r:embed="rId2">
            <a:alphaModFix/>
          </a:blip>
          <a:srcRect/>
          <a:stretch/>
        </p:blipFill>
        <p:spPr>
          <a:xfrm>
            <a:off x="580249" y="201584"/>
            <a:ext cx="2405599" cy="274913"/>
          </a:xfrm>
          <a:prstGeom prst="rect">
            <a:avLst/>
          </a:prstGeom>
          <a:noFill/>
          <a:ln>
            <a:noFill/>
          </a:ln>
        </p:spPr>
      </p:pic>
    </p:spTree>
    <p:extLst>
      <p:ext uri="{BB962C8B-B14F-4D97-AF65-F5344CB8AC3E}">
        <p14:creationId xmlns:p14="http://schemas.microsoft.com/office/powerpoint/2010/main" val="37205188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50/50 Content 3">
  <p:cSld name="50/50 Content 3">
    <p:spTree>
      <p:nvGrpSpPr>
        <p:cNvPr id="1" name="Shape 63"/>
        <p:cNvGrpSpPr/>
        <p:nvPr/>
      </p:nvGrpSpPr>
      <p:grpSpPr>
        <a:xfrm>
          <a:off x="0" y="0"/>
          <a:ext cx="0" cy="0"/>
          <a:chOff x="0" y="0"/>
          <a:chExt cx="0" cy="0"/>
        </a:xfrm>
      </p:grpSpPr>
      <p:sp>
        <p:nvSpPr>
          <p:cNvPr id="64" name="Google Shape;64;p8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 name="Google Shape;65;p8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7" name="Google Shape;67;p84"/>
          <p:cNvSpPr txBox="1">
            <a:spLocks noGrp="1"/>
          </p:cNvSpPr>
          <p:nvPr>
            <p:ph type="body" idx="2"/>
          </p:nvPr>
        </p:nvSpPr>
        <p:spPr>
          <a:xfrm>
            <a:off x="609442" y="1828800"/>
            <a:ext cx="4989799"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8" name="Google Shape;68;p84"/>
          <p:cNvSpPr txBox="1">
            <a:spLocks noGrp="1"/>
          </p:cNvSpPr>
          <p:nvPr>
            <p:ph type="body" idx="3"/>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9" name="Google Shape;69;p8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0" name="Google Shape;70;p8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71" name="Google Shape;71;p84"/>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4333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35820489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End Connect With Us 1">
  <p:cSld name="End Connect With Us 1">
    <p:spTree>
      <p:nvGrpSpPr>
        <p:cNvPr id="1" name="Shape 72"/>
        <p:cNvGrpSpPr/>
        <p:nvPr/>
      </p:nvGrpSpPr>
      <p:grpSpPr>
        <a:xfrm>
          <a:off x="0" y="0"/>
          <a:ext cx="0" cy="0"/>
          <a:chOff x="0" y="0"/>
          <a:chExt cx="0" cy="0"/>
        </a:xfrm>
      </p:grpSpPr>
      <p:sp>
        <p:nvSpPr>
          <p:cNvPr id="73" name="Google Shape;73;p62"/>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4" name="Google Shape;74;p62"/>
          <p:cNvSpPr txBox="1">
            <a:spLocks noGrp="1"/>
          </p:cNvSpPr>
          <p:nvPr>
            <p:ph type="title"/>
          </p:nvPr>
        </p:nvSpPr>
        <p:spPr>
          <a:xfrm>
            <a:off x="609441" y="3395950"/>
            <a:ext cx="5942052" cy="7188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2"/>
          <p:cNvSpPr txBox="1">
            <a:spLocks noGrp="1"/>
          </p:cNvSpPr>
          <p:nvPr>
            <p:ph type="body" idx="1"/>
          </p:nvPr>
        </p:nvSpPr>
        <p:spPr>
          <a:xfrm>
            <a:off x="7465656" y="5893361"/>
            <a:ext cx="4113728" cy="448733"/>
          </a:xfrm>
          <a:prstGeom prst="rect">
            <a:avLst/>
          </a:prstGeom>
          <a:noFill/>
          <a:ln>
            <a:noFill/>
          </a:ln>
        </p:spPr>
        <p:txBody>
          <a:bodyPr spcFirstLastPara="1" wrap="square" lIns="0" tIns="0" rIns="0" bIns="0" anchor="ctr" anchorCtr="0">
            <a:normAutofit/>
          </a:bodyPr>
          <a:lstStyle>
            <a:lvl1pPr marL="457063" lvl="0" indent="-228531" algn="l">
              <a:lnSpc>
                <a:spcPct val="120000"/>
              </a:lnSpc>
              <a:spcBef>
                <a:spcPts val="600"/>
              </a:spcBef>
              <a:spcAft>
                <a:spcPts val="0"/>
              </a:spcAft>
              <a:buClr>
                <a:schemeClr val="accent1"/>
              </a:buClr>
              <a:buSzPts val="1600"/>
              <a:buNone/>
              <a:defRPr sz="1600">
                <a:solidFill>
                  <a:schemeClr val="accent1"/>
                </a:solidFill>
              </a:defRPr>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76" name="Google Shape;76;p62"/>
          <p:cNvSpPr txBox="1"/>
          <p:nvPr/>
        </p:nvSpPr>
        <p:spPr>
          <a:xfrm>
            <a:off x="609441" y="2743250"/>
            <a:ext cx="5547655"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sp>
        <p:nvSpPr>
          <p:cNvPr id="77" name="Google Shape;77;p62"/>
          <p:cNvSpPr>
            <a:spLocks noGrp="1"/>
          </p:cNvSpPr>
          <p:nvPr>
            <p:ph type="pic" idx="2"/>
          </p:nvPr>
        </p:nvSpPr>
        <p:spPr>
          <a:xfrm>
            <a:off x="7008575" y="0"/>
            <a:ext cx="5165663" cy="4572000"/>
          </a:xfrm>
          <a:prstGeom prst="rect">
            <a:avLst/>
          </a:prstGeom>
          <a:solidFill>
            <a:schemeClr val="lt2"/>
          </a:solidFill>
          <a:ln>
            <a:noFill/>
          </a:ln>
        </p:spPr>
      </p:sp>
      <p:sp>
        <p:nvSpPr>
          <p:cNvPr id="78" name="Google Shape;78;p62"/>
          <p:cNvSpPr txBox="1"/>
          <p:nvPr/>
        </p:nvSpPr>
        <p:spPr>
          <a:xfrm>
            <a:off x="7465656" y="501664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Inter"/>
                <a:ea typeface="Inter"/>
                <a:cs typeface="Inter"/>
                <a:sym typeface="Inter"/>
              </a:rPr>
              <a:t>Connect With Us</a:t>
            </a:r>
            <a:endParaRPr sz="1600" b="1" i="0" u="none" strike="noStrike" cap="none">
              <a:solidFill>
                <a:schemeClr val="dk1"/>
              </a:solidFill>
              <a:latin typeface="Inter"/>
              <a:ea typeface="Inter"/>
              <a:cs typeface="Inter"/>
              <a:sym typeface="Inter"/>
            </a:endParaRPr>
          </a:p>
        </p:txBody>
      </p:sp>
      <p:sp>
        <p:nvSpPr>
          <p:cNvPr id="79" name="Google Shape;79;p62"/>
          <p:cNvSpPr txBox="1"/>
          <p:nvPr/>
        </p:nvSpPr>
        <p:spPr>
          <a:xfrm>
            <a:off x="7474120" y="548019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Inter"/>
                <a:ea typeface="Inter"/>
                <a:cs typeface="Inter"/>
                <a:sym typeface="Inter"/>
              </a:rPr>
              <a:t>newrocket.com</a:t>
            </a:r>
            <a:endParaRPr sz="1600" b="0" i="0" u="none" strike="noStrike" cap="none">
              <a:solidFill>
                <a:schemeClr val="accent1"/>
              </a:solidFill>
              <a:latin typeface="Inter"/>
              <a:ea typeface="Inter"/>
              <a:cs typeface="Inter"/>
              <a:sym typeface="Inter"/>
            </a:endParaRPr>
          </a:p>
        </p:txBody>
      </p:sp>
      <p:pic>
        <p:nvPicPr>
          <p:cNvPr id="80" name="Google Shape;80;p62" descr="A picture containing text, clipart&#10;&#10;Description automatically generated"/>
          <p:cNvPicPr preferRelativeResize="0"/>
          <p:nvPr/>
        </p:nvPicPr>
        <p:blipFill rotWithShape="1">
          <a:blip r:embed="rId2">
            <a:alphaModFix/>
          </a:blip>
          <a:srcRect/>
          <a:stretch/>
        </p:blipFill>
        <p:spPr>
          <a:xfrm>
            <a:off x="442240" y="510275"/>
            <a:ext cx="1966905" cy="555190"/>
          </a:xfrm>
          <a:prstGeom prst="rect">
            <a:avLst/>
          </a:prstGeom>
          <a:noFill/>
          <a:ln>
            <a:noFill/>
          </a:ln>
        </p:spPr>
      </p:pic>
      <p:sp>
        <p:nvSpPr>
          <p:cNvPr id="81" name="Google Shape;81;p62"/>
          <p:cNvSpPr txBox="1"/>
          <p:nvPr/>
        </p:nvSpPr>
        <p:spPr>
          <a:xfrm>
            <a:off x="609441" y="989814"/>
            <a:ext cx="2285405" cy="246300"/>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cxnSp>
        <p:nvCxnSpPr>
          <p:cNvPr id="82" name="Google Shape;82;p62"/>
          <p:cNvCxnSpPr/>
          <p:nvPr/>
        </p:nvCxnSpPr>
        <p:spPr>
          <a:xfrm>
            <a:off x="623288" y="3220550"/>
            <a:ext cx="564453" cy="0"/>
          </a:xfrm>
          <a:prstGeom prst="straightConnector1">
            <a:avLst/>
          </a:prstGeom>
          <a:noFill/>
          <a:ln w="19050" cap="flat" cmpd="sng">
            <a:solidFill>
              <a:schemeClr val="accent5"/>
            </a:solidFill>
            <a:prstDash val="solid"/>
            <a:round/>
            <a:headEnd type="none" w="sm" len="sm"/>
            <a:tailEnd type="none" w="sm" len="sm"/>
          </a:ln>
        </p:spPr>
      </p:cxnSp>
      <p:sp>
        <p:nvSpPr>
          <p:cNvPr id="83" name="Google Shape;83;p62"/>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4" name="Google Shape;84;p62"/>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85" name="Google Shape;85;p62"/>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22765946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60/40 Content 2">
  <p:cSld name="60/40 Content 2">
    <p:spTree>
      <p:nvGrpSpPr>
        <p:cNvPr id="1" name="Shape 86"/>
        <p:cNvGrpSpPr/>
        <p:nvPr/>
      </p:nvGrpSpPr>
      <p:grpSpPr>
        <a:xfrm>
          <a:off x="0" y="0"/>
          <a:ext cx="0" cy="0"/>
          <a:chOff x="0" y="0"/>
          <a:chExt cx="0" cy="0"/>
        </a:xfrm>
      </p:grpSpPr>
      <p:sp>
        <p:nvSpPr>
          <p:cNvPr id="87" name="Google Shape;87;p55"/>
          <p:cNvSpPr/>
          <p:nvPr/>
        </p:nvSpPr>
        <p:spPr>
          <a:xfrm>
            <a:off x="0" y="0"/>
            <a:ext cx="7027769"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8" name="Google Shape;88;p55"/>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90" name="Google Shape;90;p55"/>
          <p:cNvSpPr txBox="1">
            <a:spLocks noGrp="1"/>
          </p:cNvSpPr>
          <p:nvPr>
            <p:ph type="body" idx="2"/>
          </p:nvPr>
        </p:nvSpPr>
        <p:spPr>
          <a:xfrm>
            <a:off x="609443" y="1828800"/>
            <a:ext cx="5942051"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1" name="Google Shape;91;p5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92" name="Google Shape;92;p5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93" name="Google Shape;93;p5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94" name="Google Shape;94;p55"/>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36499861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70/30 Content 1">
  <p:cSld name="70/30 Content 1">
    <p:spTree>
      <p:nvGrpSpPr>
        <p:cNvPr id="1" name="Shape 95"/>
        <p:cNvGrpSpPr/>
        <p:nvPr/>
      </p:nvGrpSpPr>
      <p:grpSpPr>
        <a:xfrm>
          <a:off x="0" y="0"/>
          <a:ext cx="0" cy="0"/>
          <a:chOff x="0" y="0"/>
          <a:chExt cx="0" cy="0"/>
        </a:xfrm>
      </p:grpSpPr>
      <p:sp>
        <p:nvSpPr>
          <p:cNvPr id="96" name="Google Shape;96;p67"/>
          <p:cNvSpPr>
            <a:spLocks noGrp="1"/>
          </p:cNvSpPr>
          <p:nvPr>
            <p:ph type="pic" idx="2"/>
          </p:nvPr>
        </p:nvSpPr>
        <p:spPr>
          <a:xfrm>
            <a:off x="7922736" y="0"/>
            <a:ext cx="4266089" cy="6400800"/>
          </a:xfrm>
          <a:prstGeom prst="rect">
            <a:avLst/>
          </a:prstGeom>
          <a:solidFill>
            <a:schemeClr val="lt2"/>
          </a:solidFill>
          <a:ln>
            <a:noFill/>
          </a:ln>
        </p:spPr>
      </p:sp>
      <p:sp>
        <p:nvSpPr>
          <p:cNvPr id="97" name="Google Shape;97;p67"/>
          <p:cNvSpPr txBox="1">
            <a:spLocks noGrp="1"/>
          </p:cNvSpPr>
          <p:nvPr>
            <p:ph type="title"/>
          </p:nvPr>
        </p:nvSpPr>
        <p:spPr>
          <a:xfrm>
            <a:off x="609441" y="685801"/>
            <a:ext cx="6856214" cy="1143000"/>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dk1"/>
              </a:buClr>
              <a:buSzPts val="3200"/>
              <a:buFont typeface="Inter"/>
              <a:buNone/>
              <a:defRPr sz="3199">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7"/>
          <p:cNvSpPr txBox="1">
            <a:spLocks noGrp="1"/>
          </p:cNvSpPr>
          <p:nvPr>
            <p:ph type="body" idx="1"/>
          </p:nvPr>
        </p:nvSpPr>
        <p:spPr>
          <a:xfrm>
            <a:off x="609440" y="1828801"/>
            <a:ext cx="6856214" cy="4343399"/>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600"/>
              </a:spcBef>
              <a:spcAft>
                <a:spcPts val="0"/>
              </a:spcAft>
              <a:buClr>
                <a:schemeClr val="dk1"/>
              </a:buClr>
              <a:buSzPts val="1600"/>
              <a:buNone/>
              <a:defRPr sz="1600" b="0" i="0">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9" name="Google Shape;99;p6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451208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Headline Purple Background 1">
  <p:cSld name="Headline Purple Background 1">
    <p:spTree>
      <p:nvGrpSpPr>
        <p:cNvPr id="1" name="Shape 100"/>
        <p:cNvGrpSpPr/>
        <p:nvPr/>
      </p:nvGrpSpPr>
      <p:grpSpPr>
        <a:xfrm>
          <a:off x="0" y="0"/>
          <a:ext cx="0" cy="0"/>
          <a:chOff x="0" y="0"/>
          <a:chExt cx="0" cy="0"/>
        </a:xfrm>
      </p:grpSpPr>
      <p:sp>
        <p:nvSpPr>
          <p:cNvPr id="101" name="Google Shape;101;p56"/>
          <p:cNvSpPr/>
          <p:nvPr/>
        </p:nvSpPr>
        <p:spPr>
          <a:xfrm>
            <a:off x="0" y="0"/>
            <a:ext cx="1218882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02" name="Google Shape;102;p56"/>
          <p:cNvSpPr txBox="1">
            <a:spLocks noGrp="1"/>
          </p:cNvSpPr>
          <p:nvPr>
            <p:ph type="ctrTitle"/>
          </p:nvPr>
        </p:nvSpPr>
        <p:spPr>
          <a:xfrm>
            <a:off x="1066522" y="1142999"/>
            <a:ext cx="10055781" cy="27432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3" name="Google Shape;103;p56"/>
          <p:cNvPicPr preferRelativeResize="0"/>
          <p:nvPr/>
        </p:nvPicPr>
        <p:blipFill rotWithShape="1">
          <a:blip r:embed="rId2">
            <a:alphaModFix/>
          </a:blip>
          <a:srcRect/>
          <a:stretch/>
        </p:blipFill>
        <p:spPr>
          <a:xfrm>
            <a:off x="486565" y="557868"/>
            <a:ext cx="1568106" cy="442622"/>
          </a:xfrm>
          <a:prstGeom prst="rect">
            <a:avLst/>
          </a:prstGeom>
          <a:noFill/>
          <a:ln>
            <a:noFill/>
          </a:ln>
        </p:spPr>
      </p:pic>
      <p:sp>
        <p:nvSpPr>
          <p:cNvPr id="104" name="Google Shape;104;p5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05" name="Google Shape;105;p5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06" name="Google Shape;106;p5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041727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Headline Picture Background 1">
  <p:cSld name="Headline Picture Background 1">
    <p:spTree>
      <p:nvGrpSpPr>
        <p:cNvPr id="1" name="Shape 107"/>
        <p:cNvGrpSpPr/>
        <p:nvPr/>
      </p:nvGrpSpPr>
      <p:grpSpPr>
        <a:xfrm>
          <a:off x="0" y="0"/>
          <a:ext cx="0" cy="0"/>
          <a:chOff x="0" y="0"/>
          <a:chExt cx="0" cy="0"/>
        </a:xfrm>
      </p:grpSpPr>
      <p:sp>
        <p:nvSpPr>
          <p:cNvPr id="108" name="Google Shape;108;p57"/>
          <p:cNvSpPr>
            <a:spLocks noGrp="1"/>
          </p:cNvSpPr>
          <p:nvPr>
            <p:ph type="pic" idx="2"/>
          </p:nvPr>
        </p:nvSpPr>
        <p:spPr>
          <a:xfrm>
            <a:off x="0" y="0"/>
            <a:ext cx="12188825" cy="6858000"/>
          </a:xfrm>
          <a:prstGeom prst="rect">
            <a:avLst/>
          </a:prstGeom>
          <a:solidFill>
            <a:schemeClr val="lt2"/>
          </a:solidFill>
          <a:ln>
            <a:noFill/>
          </a:ln>
        </p:spPr>
      </p:sp>
      <p:sp>
        <p:nvSpPr>
          <p:cNvPr id="109" name="Google Shape;109;p57"/>
          <p:cNvSpPr txBox="1">
            <a:spLocks noGrp="1"/>
          </p:cNvSpPr>
          <p:nvPr>
            <p:ph type="ctrTitle"/>
          </p:nvPr>
        </p:nvSpPr>
        <p:spPr>
          <a:xfrm>
            <a:off x="609441" y="685799"/>
            <a:ext cx="10969943" cy="1143001"/>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7"/>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1" name="Google Shape;111;p57"/>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12" name="Google Shape;112;p57"/>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31486615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33/33/33 Content 6">
  <p:cSld name="33/33/33 Content 6">
    <p:bg>
      <p:bgPr>
        <a:solidFill>
          <a:schemeClr val="accent1"/>
        </a:solidFill>
        <a:effectLst/>
      </p:bgPr>
    </p:bg>
    <p:spTree>
      <p:nvGrpSpPr>
        <p:cNvPr id="1" name="Shape 113"/>
        <p:cNvGrpSpPr/>
        <p:nvPr/>
      </p:nvGrpSpPr>
      <p:grpSpPr>
        <a:xfrm>
          <a:off x="0" y="0"/>
          <a:ext cx="0" cy="0"/>
          <a:chOff x="0" y="0"/>
          <a:chExt cx="0" cy="0"/>
        </a:xfrm>
      </p:grpSpPr>
      <p:sp>
        <p:nvSpPr>
          <p:cNvPr id="114" name="Google Shape;114;p59"/>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5" name="Google Shape;115;p59"/>
          <p:cNvSpPr/>
          <p:nvPr/>
        </p:nvSpPr>
        <p:spPr>
          <a:xfrm>
            <a:off x="8836901"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6" name="Google Shape;116;p59"/>
          <p:cNvSpPr/>
          <p:nvPr/>
        </p:nvSpPr>
        <p:spPr>
          <a:xfrm>
            <a:off x="4960856"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7" name="Google Shape;117;p59"/>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8" name="Google Shape;118;p59"/>
          <p:cNvSpPr txBox="1">
            <a:spLocks noGrp="1"/>
          </p:cNvSpPr>
          <p:nvPr>
            <p:ph type="body" idx="2"/>
          </p:nvPr>
        </p:nvSpPr>
        <p:spPr>
          <a:xfrm>
            <a:off x="4503772" y="4800600"/>
            <a:ext cx="3199564"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9" name="Google Shape;119;p59"/>
          <p:cNvSpPr txBox="1">
            <a:spLocks noGrp="1"/>
          </p:cNvSpPr>
          <p:nvPr>
            <p:ph type="body" idx="3"/>
          </p:nvPr>
        </p:nvSpPr>
        <p:spPr>
          <a:xfrm>
            <a:off x="8379813" y="4809565"/>
            <a:ext cx="3199571"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0" name="Google Shape;120;p59"/>
          <p:cNvSpPr>
            <a:spLocks noGrp="1"/>
          </p:cNvSpPr>
          <p:nvPr>
            <p:ph type="pic" idx="4"/>
          </p:nvPr>
        </p:nvSpPr>
        <p:spPr>
          <a:xfrm>
            <a:off x="1637876" y="2971799"/>
            <a:ext cx="1142702" cy="1143000"/>
          </a:xfrm>
          <a:prstGeom prst="rect">
            <a:avLst/>
          </a:prstGeom>
          <a:noFill/>
          <a:ln>
            <a:noFill/>
          </a:ln>
        </p:spPr>
      </p:sp>
      <p:sp>
        <p:nvSpPr>
          <p:cNvPr id="121" name="Google Shape;121;p59"/>
          <p:cNvSpPr>
            <a:spLocks noGrp="1"/>
          </p:cNvSpPr>
          <p:nvPr>
            <p:ph type="pic" idx="5"/>
          </p:nvPr>
        </p:nvSpPr>
        <p:spPr>
          <a:xfrm>
            <a:off x="5532202" y="2971800"/>
            <a:ext cx="1142702" cy="1143000"/>
          </a:xfrm>
          <a:prstGeom prst="rect">
            <a:avLst/>
          </a:prstGeom>
          <a:noFill/>
          <a:ln>
            <a:noFill/>
          </a:ln>
        </p:spPr>
      </p:sp>
      <p:sp>
        <p:nvSpPr>
          <p:cNvPr id="122" name="Google Shape;122;p59"/>
          <p:cNvSpPr>
            <a:spLocks noGrp="1"/>
          </p:cNvSpPr>
          <p:nvPr>
            <p:ph type="pic" idx="6"/>
          </p:nvPr>
        </p:nvSpPr>
        <p:spPr>
          <a:xfrm>
            <a:off x="9408247" y="2971798"/>
            <a:ext cx="1142702" cy="1143000"/>
          </a:xfrm>
          <a:prstGeom prst="rect">
            <a:avLst/>
          </a:prstGeom>
          <a:noFill/>
          <a:ln>
            <a:noFill/>
          </a:ln>
        </p:spPr>
      </p:sp>
      <p:sp>
        <p:nvSpPr>
          <p:cNvPr id="123" name="Google Shape;123;p59"/>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4" name="Google Shape;124;p5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lt1"/>
              </a:buClr>
              <a:buSzPts val="3200"/>
              <a:buFont typeface="Inte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26" name="Google Shape;126;p5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27" name="Google Shape;127;p59"/>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17032538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body text with picture">
  <p:cSld name="Title and body text with picture">
    <p:spTree>
      <p:nvGrpSpPr>
        <p:cNvPr id="1" name="Shape 128"/>
        <p:cNvGrpSpPr/>
        <p:nvPr/>
      </p:nvGrpSpPr>
      <p:grpSpPr>
        <a:xfrm>
          <a:off x="0" y="0"/>
          <a:ext cx="0" cy="0"/>
          <a:chOff x="0" y="0"/>
          <a:chExt cx="0" cy="0"/>
        </a:xfrm>
      </p:grpSpPr>
      <p:sp>
        <p:nvSpPr>
          <p:cNvPr id="129" name="Google Shape;129;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0" name="Google Shape;130;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1" name="Google Shape;131;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2" name="Google Shape;132;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33" name="Google Shape;133;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4" name="Google Shape;134;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5" name="Google Shape;135;g230b1a41ba8_0_814"/>
          <p:cNvSpPr>
            <a:spLocks noGrp="1"/>
          </p:cNvSpPr>
          <p:nvPr>
            <p:ph type="pic" idx="2"/>
          </p:nvPr>
        </p:nvSpPr>
        <p:spPr>
          <a:xfrm>
            <a:off x="7390317" y="596901"/>
            <a:ext cx="4174313" cy="5115000"/>
          </a:xfrm>
          <a:prstGeom prst="rect">
            <a:avLst/>
          </a:prstGeom>
          <a:noFill/>
          <a:ln>
            <a:noFill/>
          </a:ln>
        </p:spPr>
      </p:sp>
      <p:sp>
        <p:nvSpPr>
          <p:cNvPr id="136" name="Google Shape;136;g230b1a41ba8_0_814"/>
          <p:cNvSpPr txBox="1">
            <a:spLocks noGrp="1"/>
          </p:cNvSpPr>
          <p:nvPr>
            <p:ph type="body" idx="1"/>
          </p:nvPr>
        </p:nvSpPr>
        <p:spPr>
          <a:xfrm>
            <a:off x="522380" y="1461326"/>
            <a:ext cx="6279464" cy="669600"/>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body text with picture">
  <p:cSld name="Title and body text with picture">
    <p:spTree>
      <p:nvGrpSpPr>
        <p:cNvPr id="1" name="Shape 128"/>
        <p:cNvGrpSpPr/>
        <p:nvPr/>
      </p:nvGrpSpPr>
      <p:grpSpPr>
        <a:xfrm>
          <a:off x="0" y="0"/>
          <a:ext cx="0" cy="0"/>
          <a:chOff x="0" y="0"/>
          <a:chExt cx="0" cy="0"/>
        </a:xfrm>
      </p:grpSpPr>
      <p:sp>
        <p:nvSpPr>
          <p:cNvPr id="129" name="Google Shape;129;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0" name="Google Shape;130;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1" name="Google Shape;131;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2" name="Google Shape;132;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33" name="Google Shape;133;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4" name="Google Shape;134;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5" name="Google Shape;135;g230b1a41ba8_0_814"/>
          <p:cNvSpPr>
            <a:spLocks noGrp="1"/>
          </p:cNvSpPr>
          <p:nvPr>
            <p:ph type="pic" idx="2"/>
          </p:nvPr>
        </p:nvSpPr>
        <p:spPr>
          <a:xfrm>
            <a:off x="7390317" y="596901"/>
            <a:ext cx="4174313" cy="5115000"/>
          </a:xfrm>
          <a:prstGeom prst="rect">
            <a:avLst/>
          </a:prstGeom>
          <a:noFill/>
          <a:ln>
            <a:noFill/>
          </a:ln>
        </p:spPr>
      </p:sp>
      <p:sp>
        <p:nvSpPr>
          <p:cNvPr id="136" name="Google Shape;136;g230b1a41ba8_0_814"/>
          <p:cNvSpPr txBox="1">
            <a:spLocks noGrp="1"/>
          </p:cNvSpPr>
          <p:nvPr>
            <p:ph type="body" idx="1"/>
          </p:nvPr>
        </p:nvSpPr>
        <p:spPr>
          <a:xfrm>
            <a:off x="522380" y="1461326"/>
            <a:ext cx="6279464" cy="379422"/>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50345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body text with picture bleed">
  <p:cSld name="Title and body text with picture bleed">
    <p:spTree>
      <p:nvGrpSpPr>
        <p:cNvPr id="1" name="Shape 137"/>
        <p:cNvGrpSpPr/>
        <p:nvPr/>
      </p:nvGrpSpPr>
      <p:grpSpPr>
        <a:xfrm>
          <a:off x="0" y="0"/>
          <a:ext cx="0" cy="0"/>
          <a:chOff x="0" y="0"/>
          <a:chExt cx="0" cy="0"/>
        </a:xfrm>
      </p:grpSpPr>
      <p:sp>
        <p:nvSpPr>
          <p:cNvPr id="138" name="Google Shape;138;g230b1a41ba8_0_1068"/>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9" name="Google Shape;139;g230b1a41ba8_0_1068"/>
          <p:cNvSpPr txBox="1">
            <a:spLocks noGrp="1"/>
          </p:cNvSpPr>
          <p:nvPr>
            <p:ph type="title"/>
          </p:nvPr>
        </p:nvSpPr>
        <p:spPr>
          <a:xfrm>
            <a:off x="500614" y="475042"/>
            <a:ext cx="6301059" cy="6789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40" name="Google Shape;140;g230b1a41ba8_0_1068"/>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41" name="Google Shape;141;g230b1a41ba8_0_1068"/>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42" name="Google Shape;142;g230b1a41ba8_0_1068"/>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43" name="Google Shape;143;g230b1a41ba8_0_1068"/>
          <p:cNvSpPr txBox="1"/>
          <p:nvPr/>
        </p:nvSpPr>
        <p:spPr>
          <a:xfrm>
            <a:off x="10980826" y="6357255"/>
            <a:ext cx="729110" cy="338700"/>
          </a:xfrm>
          <a:prstGeom prst="rect">
            <a:avLst/>
          </a:prstGeom>
          <a:noFill/>
          <a:ln>
            <a:noFill/>
          </a:ln>
        </p:spPr>
        <p:txBody>
          <a:bodyPr spcFirstLastPara="1" wrap="square" lIns="91401"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44" name="Google Shape;144;g230b1a41ba8_0_1068"/>
          <p:cNvSpPr>
            <a:spLocks noGrp="1"/>
          </p:cNvSpPr>
          <p:nvPr>
            <p:ph type="pic" idx="2"/>
          </p:nvPr>
        </p:nvSpPr>
        <p:spPr>
          <a:xfrm>
            <a:off x="7430174" y="-2"/>
            <a:ext cx="4758560" cy="6225900"/>
          </a:xfrm>
          <a:prstGeom prst="rect">
            <a:avLst/>
          </a:prstGeom>
          <a:noFill/>
          <a:ln>
            <a:noFill/>
          </a:ln>
        </p:spPr>
      </p:sp>
      <p:sp>
        <p:nvSpPr>
          <p:cNvPr id="145" name="Google Shape;145;g230b1a41ba8_0_1068"/>
          <p:cNvSpPr txBox="1">
            <a:spLocks noGrp="1"/>
          </p:cNvSpPr>
          <p:nvPr>
            <p:ph type="body" idx="1"/>
          </p:nvPr>
        </p:nvSpPr>
        <p:spPr>
          <a:xfrm>
            <a:off x="522379" y="1295401"/>
            <a:ext cx="6301059" cy="4331700"/>
          </a:xfrm>
          <a:prstGeom prst="rect">
            <a:avLst/>
          </a:prstGeom>
          <a:noFill/>
          <a:ln>
            <a:noFill/>
          </a:ln>
        </p:spPr>
        <p:txBody>
          <a:bodyPr spcFirstLastPara="1" wrap="square" lIns="91425" tIns="45700" rIns="91425" bIns="45700" anchor="t" anchorCtr="0">
            <a:normAutofit/>
          </a:bodyPr>
          <a:lstStyle>
            <a:lvl1pPr marL="457063" marR="0" lvl="0" indent="-228531" algn="l">
              <a:lnSpc>
                <a:spcPct val="110000"/>
              </a:lnSpc>
              <a:spcBef>
                <a:spcPts val="0"/>
              </a:spcBef>
              <a:spcAft>
                <a:spcPts val="0"/>
              </a:spcAft>
              <a:buClr>
                <a:schemeClr val="dk2"/>
              </a:buClr>
              <a:buSzPts val="1467"/>
              <a:buFont typeface="Arial"/>
              <a:buNone/>
              <a:defRPr sz="1467" b="0" i="0" u="none" strike="noStrike" cap="none">
                <a:solidFill>
                  <a:schemeClr val="dk2"/>
                </a:solidFill>
                <a:latin typeface="Barlow Light"/>
                <a:ea typeface="Barlow Light"/>
                <a:cs typeface="Barlow Light"/>
                <a:sym typeface="Barlow Light"/>
              </a:defRPr>
            </a:lvl1pPr>
            <a:lvl2pPr marL="914126" marR="0" lvl="1" indent="-321657" algn="l">
              <a:lnSpc>
                <a:spcPct val="110000"/>
              </a:lnSpc>
              <a:spcBef>
                <a:spcPts val="13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433077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3/33/33 Content 3">
  <p:cSld name="33/33/33 Content 3">
    <p:spTree>
      <p:nvGrpSpPr>
        <p:cNvPr id="1" name="Shape 146"/>
        <p:cNvGrpSpPr/>
        <p:nvPr/>
      </p:nvGrpSpPr>
      <p:grpSpPr>
        <a:xfrm>
          <a:off x="0" y="0"/>
          <a:ext cx="0" cy="0"/>
          <a:chOff x="0" y="0"/>
          <a:chExt cx="0" cy="0"/>
        </a:xfrm>
      </p:grpSpPr>
      <p:sp>
        <p:nvSpPr>
          <p:cNvPr id="147" name="Google Shape;147;p58"/>
          <p:cNvSpPr txBox="1">
            <a:spLocks noGrp="1"/>
          </p:cNvSpPr>
          <p:nvPr>
            <p:ph type="body" idx="1"/>
          </p:nvPr>
        </p:nvSpPr>
        <p:spPr>
          <a:xfrm>
            <a:off x="609442" y="2971800"/>
            <a:ext cx="3199575"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8" name="Google Shape;148;p58"/>
          <p:cNvSpPr txBox="1">
            <a:spLocks noGrp="1"/>
          </p:cNvSpPr>
          <p:nvPr>
            <p:ph type="body" idx="2"/>
          </p:nvPr>
        </p:nvSpPr>
        <p:spPr>
          <a:xfrm>
            <a:off x="4266089" y="2971800"/>
            <a:ext cx="3199564"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9" name="Google Shape;149;p58"/>
          <p:cNvSpPr txBox="1">
            <a:spLocks noGrp="1"/>
          </p:cNvSpPr>
          <p:nvPr>
            <p:ph type="body" idx="3"/>
          </p:nvPr>
        </p:nvSpPr>
        <p:spPr>
          <a:xfrm>
            <a:off x="7922732" y="2971800"/>
            <a:ext cx="3199571"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0" name="Google Shape;150;p58"/>
          <p:cNvSpPr>
            <a:spLocks noGrp="1"/>
          </p:cNvSpPr>
          <p:nvPr>
            <p:ph type="pic" idx="4"/>
          </p:nvPr>
        </p:nvSpPr>
        <p:spPr>
          <a:xfrm>
            <a:off x="618866" y="2062846"/>
            <a:ext cx="685621" cy="685800"/>
          </a:xfrm>
          <a:prstGeom prst="rect">
            <a:avLst/>
          </a:prstGeom>
          <a:noFill/>
          <a:ln>
            <a:noFill/>
          </a:ln>
        </p:spPr>
      </p:sp>
      <p:sp>
        <p:nvSpPr>
          <p:cNvPr id="151" name="Google Shape;151;p58"/>
          <p:cNvSpPr>
            <a:spLocks noGrp="1"/>
          </p:cNvSpPr>
          <p:nvPr>
            <p:ph type="pic" idx="5"/>
          </p:nvPr>
        </p:nvSpPr>
        <p:spPr>
          <a:xfrm>
            <a:off x="4275513" y="2062846"/>
            <a:ext cx="685621" cy="685800"/>
          </a:xfrm>
          <a:prstGeom prst="rect">
            <a:avLst/>
          </a:prstGeom>
          <a:noFill/>
          <a:ln>
            <a:noFill/>
          </a:ln>
        </p:spPr>
      </p:sp>
      <p:sp>
        <p:nvSpPr>
          <p:cNvPr id="152" name="Google Shape;152;p58"/>
          <p:cNvSpPr>
            <a:spLocks noGrp="1"/>
          </p:cNvSpPr>
          <p:nvPr>
            <p:ph type="pic" idx="6"/>
          </p:nvPr>
        </p:nvSpPr>
        <p:spPr>
          <a:xfrm>
            <a:off x="7932161" y="2062846"/>
            <a:ext cx="685621" cy="685800"/>
          </a:xfrm>
          <a:prstGeom prst="rect">
            <a:avLst/>
          </a:prstGeom>
          <a:noFill/>
          <a:ln>
            <a:noFill/>
          </a:ln>
        </p:spPr>
      </p:sp>
      <p:sp>
        <p:nvSpPr>
          <p:cNvPr id="153" name="Google Shape;153;p58"/>
          <p:cNvSpPr txBox="1">
            <a:spLocks noGrp="1"/>
          </p:cNvSpPr>
          <p:nvPr>
            <p:ph type="body" idx="7"/>
          </p:nvPr>
        </p:nvSpPr>
        <p:spPr>
          <a:xfrm>
            <a:off x="609438" y="3429000"/>
            <a:ext cx="3199571"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4" name="Google Shape;154;p58"/>
          <p:cNvSpPr txBox="1">
            <a:spLocks noGrp="1"/>
          </p:cNvSpPr>
          <p:nvPr>
            <p:ph type="body" idx="8"/>
          </p:nvPr>
        </p:nvSpPr>
        <p:spPr>
          <a:xfrm>
            <a:off x="4266089" y="3428462"/>
            <a:ext cx="3199567"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5" name="Google Shape;155;p58"/>
          <p:cNvSpPr txBox="1">
            <a:spLocks noGrp="1"/>
          </p:cNvSpPr>
          <p:nvPr>
            <p:ph type="body" idx="9"/>
          </p:nvPr>
        </p:nvSpPr>
        <p:spPr>
          <a:xfrm>
            <a:off x="7922736" y="3429001"/>
            <a:ext cx="3199567" cy="274268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6" name="Google Shape;156;p58"/>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7" name="Google Shape;157;p5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68912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0238946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Journey 1">
  <p:cSld name="Journey 1">
    <p:spTree>
      <p:nvGrpSpPr>
        <p:cNvPr id="1" name="Shape 158"/>
        <p:cNvGrpSpPr/>
        <p:nvPr/>
      </p:nvGrpSpPr>
      <p:grpSpPr>
        <a:xfrm>
          <a:off x="0" y="0"/>
          <a:ext cx="0" cy="0"/>
          <a:chOff x="0" y="0"/>
          <a:chExt cx="0" cy="0"/>
        </a:xfrm>
      </p:grpSpPr>
      <p:cxnSp>
        <p:nvCxnSpPr>
          <p:cNvPr id="159" name="Google Shape;159;p60"/>
          <p:cNvCxnSpPr/>
          <p:nvPr/>
        </p:nvCxnSpPr>
        <p:spPr>
          <a:xfrm>
            <a:off x="2437765" y="3239902"/>
            <a:ext cx="0" cy="640080"/>
          </a:xfrm>
          <a:prstGeom prst="straightConnector1">
            <a:avLst/>
          </a:prstGeom>
          <a:noFill/>
          <a:ln w="19050" cap="flat" cmpd="sng">
            <a:solidFill>
              <a:schemeClr val="accent6"/>
            </a:solidFill>
            <a:prstDash val="solid"/>
            <a:miter lim="800000"/>
            <a:headEnd type="none" w="sm" len="sm"/>
            <a:tailEnd type="none" w="sm" len="sm"/>
          </a:ln>
        </p:spPr>
      </p:cxnSp>
      <p:sp>
        <p:nvSpPr>
          <p:cNvPr id="160" name="Google Shape;160;p60"/>
          <p:cNvSpPr txBox="1">
            <a:spLocks noGrp="1"/>
          </p:cNvSpPr>
          <p:nvPr>
            <p:ph type="title"/>
          </p:nvPr>
        </p:nvSpPr>
        <p:spPr>
          <a:xfrm>
            <a:off x="609441" y="685800"/>
            <a:ext cx="7313295"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1" name="Google Shape;161;p60"/>
          <p:cNvCxnSpPr/>
          <p:nvPr/>
        </p:nvCxnSpPr>
        <p:spPr>
          <a:xfrm>
            <a:off x="1295242" y="3884939"/>
            <a:ext cx="0" cy="640080"/>
          </a:xfrm>
          <a:prstGeom prst="straightConnector1">
            <a:avLst/>
          </a:prstGeom>
          <a:noFill/>
          <a:ln w="19050" cap="flat" cmpd="sng">
            <a:solidFill>
              <a:schemeClr val="accent6"/>
            </a:solidFill>
            <a:prstDash val="solid"/>
            <a:miter lim="800000"/>
            <a:headEnd type="none" w="sm" len="sm"/>
            <a:tailEnd type="none" w="sm" len="sm"/>
          </a:ln>
        </p:spPr>
      </p:cxnSp>
      <p:cxnSp>
        <p:nvCxnSpPr>
          <p:cNvPr id="162" name="Google Shape;162;p60"/>
          <p:cNvCxnSpPr/>
          <p:nvPr/>
        </p:nvCxnSpPr>
        <p:spPr>
          <a:xfrm>
            <a:off x="1298110" y="3881054"/>
            <a:ext cx="9824193" cy="0"/>
          </a:xfrm>
          <a:prstGeom prst="straightConnector1">
            <a:avLst/>
          </a:prstGeom>
          <a:noFill/>
          <a:ln w="50800" cap="flat" cmpd="sng">
            <a:solidFill>
              <a:schemeClr val="accent6"/>
            </a:solidFill>
            <a:prstDash val="solid"/>
            <a:miter lim="800000"/>
            <a:headEnd type="none" w="sm" len="sm"/>
            <a:tailEnd type="triangle" w="med" len="med"/>
          </a:ln>
        </p:spPr>
      </p:cxnSp>
      <p:sp>
        <p:nvSpPr>
          <p:cNvPr id="163" name="Google Shape;163;p60"/>
          <p:cNvSpPr/>
          <p:nvPr/>
        </p:nvSpPr>
        <p:spPr>
          <a:xfrm>
            <a:off x="8379817" y="685800"/>
            <a:ext cx="228540" cy="2286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4" name="Google Shape;164;p60"/>
          <p:cNvSpPr/>
          <p:nvPr/>
        </p:nvSpPr>
        <p:spPr>
          <a:xfrm>
            <a:off x="1203900" y="3787902"/>
            <a:ext cx="182326" cy="186304"/>
          </a:xfrm>
          <a:prstGeom prst="ellipse">
            <a:avLst/>
          </a:prstGeom>
          <a:solidFill>
            <a:schemeClr val="accent6"/>
          </a:solidFill>
          <a:ln w="38100" cap="flat" cmpd="sng">
            <a:solidFill>
              <a:schemeClr val="accent6"/>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Inter Light"/>
              <a:ea typeface="Inter Light"/>
              <a:cs typeface="Inter Light"/>
              <a:sym typeface="Inter Light"/>
            </a:endParaRPr>
          </a:p>
        </p:txBody>
      </p:sp>
      <p:sp>
        <p:nvSpPr>
          <p:cNvPr id="165" name="Google Shape;165;p60"/>
          <p:cNvSpPr/>
          <p:nvPr/>
        </p:nvSpPr>
        <p:spPr>
          <a:xfrm>
            <a:off x="8379818" y="1144997"/>
            <a:ext cx="228540" cy="228600"/>
          </a:xfrm>
          <a:prstGeom prst="ellipse">
            <a:avLst/>
          </a:prstGeom>
          <a:solidFill>
            <a:schemeClr val="accen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6" name="Google Shape;166;p60"/>
          <p:cNvSpPr txBox="1">
            <a:spLocks noGrp="1"/>
          </p:cNvSpPr>
          <p:nvPr>
            <p:ph type="body" idx="1"/>
          </p:nvPr>
        </p:nvSpPr>
        <p:spPr>
          <a:xfrm>
            <a:off x="609441" y="4561952"/>
            <a:ext cx="1371240" cy="708731"/>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2"/>
          </p:nvPr>
        </p:nvSpPr>
        <p:spPr>
          <a:xfrm>
            <a:off x="8836898" y="685801"/>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3"/>
          </p:nvPr>
        </p:nvSpPr>
        <p:spPr>
          <a:xfrm>
            <a:off x="8836898" y="1143000"/>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9" name="Google Shape;169;p60"/>
          <p:cNvSpPr/>
          <p:nvPr/>
        </p:nvSpPr>
        <p:spPr>
          <a:xfrm>
            <a:off x="2209225" y="3638409"/>
            <a:ext cx="457081" cy="4572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70" name="Google Shape;170;p60"/>
          <p:cNvSpPr txBox="1">
            <a:spLocks noGrp="1"/>
          </p:cNvSpPr>
          <p:nvPr>
            <p:ph type="body" idx="4"/>
          </p:nvPr>
        </p:nvSpPr>
        <p:spPr>
          <a:xfrm>
            <a:off x="1752145" y="2522448"/>
            <a:ext cx="1371240" cy="677953"/>
          </a:xfrm>
          <a:prstGeom prst="rect">
            <a:avLst/>
          </a:prstGeom>
          <a:noFill/>
          <a:ln>
            <a:noFill/>
          </a:ln>
        </p:spPr>
        <p:txBody>
          <a:bodyPr spcFirstLastPara="1" wrap="square" lIns="0" tIns="0" rIns="0" bIns="0" anchor="b"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645729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Dividing slide md-grey">
  <p:cSld name="Dividing slide md-grey">
    <p:spTree>
      <p:nvGrpSpPr>
        <p:cNvPr id="1" name="Shape 171"/>
        <p:cNvGrpSpPr/>
        <p:nvPr/>
      </p:nvGrpSpPr>
      <p:grpSpPr>
        <a:xfrm>
          <a:off x="0" y="0"/>
          <a:ext cx="0" cy="0"/>
          <a:chOff x="0" y="0"/>
          <a:chExt cx="0" cy="0"/>
        </a:xfrm>
      </p:grpSpPr>
      <p:sp>
        <p:nvSpPr>
          <p:cNvPr id="172" name="Google Shape;172;g230b1a41ba8_0_1777"/>
          <p:cNvSpPr/>
          <p:nvPr/>
        </p:nvSpPr>
        <p:spPr>
          <a:xfrm>
            <a:off x="0" y="0"/>
            <a:ext cx="12188825" cy="6858000"/>
          </a:xfrm>
          <a:prstGeom prst="rect">
            <a:avLst/>
          </a:prstGeom>
          <a:solidFill>
            <a:schemeClr val="dk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73" name="Google Shape;173;g230b1a41ba8_0_1777"/>
          <p:cNvPicPr preferRelativeResize="0"/>
          <p:nvPr/>
        </p:nvPicPr>
        <p:blipFill rotWithShape="1">
          <a:blip r:embed="rId2">
            <a:alphaModFix/>
          </a:blip>
          <a:srcRect/>
          <a:stretch/>
        </p:blipFill>
        <p:spPr>
          <a:xfrm>
            <a:off x="6626173" y="995855"/>
            <a:ext cx="4905665" cy="6308927"/>
          </a:xfrm>
          <a:prstGeom prst="rect">
            <a:avLst/>
          </a:prstGeom>
          <a:noFill/>
          <a:ln>
            <a:noFill/>
          </a:ln>
        </p:spPr>
      </p:pic>
      <p:sp>
        <p:nvSpPr>
          <p:cNvPr id="174" name="Google Shape;174;g230b1a41ba8_0_1777"/>
          <p:cNvSpPr txBox="1">
            <a:spLocks noGrp="1"/>
          </p:cNvSpPr>
          <p:nvPr>
            <p:ph type="body" idx="1"/>
          </p:nvPr>
        </p:nvSpPr>
        <p:spPr>
          <a:xfrm>
            <a:off x="829496" y="1258705"/>
            <a:ext cx="6283363" cy="535500"/>
          </a:xfrm>
          <a:prstGeom prst="rect">
            <a:avLst/>
          </a:prstGeom>
          <a:noFill/>
          <a:ln>
            <a:noFill/>
          </a:ln>
        </p:spPr>
        <p:txBody>
          <a:bodyPr spcFirstLastPara="1" wrap="square" lIns="91425" tIns="45700" rIns="91425" bIns="45700" anchor="t" anchorCtr="0">
            <a:spAutoFit/>
          </a:bodyPr>
          <a:lstStyle>
            <a:lvl1pPr marL="457063" marR="0" lvl="0" indent="-228531" algn="l">
              <a:lnSpc>
                <a:spcPct val="90000"/>
              </a:lnSpc>
              <a:spcBef>
                <a:spcPts val="1000"/>
              </a:spcBef>
              <a:spcAft>
                <a:spcPts val="0"/>
              </a:spcAft>
              <a:buClr>
                <a:schemeClr val="lt1"/>
              </a:buClr>
              <a:buSzPts val="3200"/>
              <a:buFont typeface="Arial"/>
              <a:buNone/>
              <a:defRPr sz="3199" b="1" i="0" u="none" strike="noStrike" cap="none">
                <a:solidFill>
                  <a:schemeClr val="lt1"/>
                </a:solidFill>
                <a:latin typeface="Barlow SemiBold"/>
                <a:ea typeface="Barlow SemiBold"/>
                <a:cs typeface="Barlow SemiBold"/>
                <a:sym typeface="Barlow SemiBold"/>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75" name="Google Shape;175;g230b1a41ba8_0_1777"/>
          <p:cNvCxnSpPr/>
          <p:nvPr/>
        </p:nvCxnSpPr>
        <p:spPr>
          <a:xfrm>
            <a:off x="914162" y="2102583"/>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76" name="Google Shape;176;g230b1a41ba8_0_1777"/>
          <p:cNvSpPr txBox="1">
            <a:spLocks noGrp="1"/>
          </p:cNvSpPr>
          <p:nvPr>
            <p:ph type="body" idx="2"/>
          </p:nvPr>
        </p:nvSpPr>
        <p:spPr>
          <a:xfrm>
            <a:off x="746288" y="2936473"/>
            <a:ext cx="8390015" cy="9897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5867"/>
              <a:buFont typeface="Arial"/>
              <a:buNone/>
              <a:defRPr sz="5865"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7" name="Google Shape;177;g230b1a41ba8_0_1777"/>
          <p:cNvSpPr txBox="1">
            <a:spLocks noGrp="1"/>
          </p:cNvSpPr>
          <p:nvPr>
            <p:ph type="body" idx="3"/>
          </p:nvPr>
        </p:nvSpPr>
        <p:spPr>
          <a:xfrm>
            <a:off x="803100" y="3861311"/>
            <a:ext cx="5332911" cy="5325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2667"/>
              <a:buFont typeface="Arial"/>
              <a:buNone/>
              <a:defRPr sz="2666"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Arial"/>
                <a:ea typeface="Arial"/>
                <a:cs typeface="Arial"/>
                <a:sym typeface="Arial"/>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8" name="Google Shape;178;g230b1a41ba8_0_1777"/>
          <p:cNvSpPr txBox="1">
            <a:spLocks noGrp="1"/>
          </p:cNvSpPr>
          <p:nvPr>
            <p:ph type="sldNum" idx="12"/>
          </p:nvPr>
        </p:nvSpPr>
        <p:spPr>
          <a:xfrm>
            <a:off x="8608357" y="6356351"/>
            <a:ext cx="2742486" cy="338700"/>
          </a:xfrm>
          <a:prstGeom prst="rect">
            <a:avLst/>
          </a:prstGeom>
          <a:noFill/>
          <a:ln>
            <a:noFill/>
          </a:ln>
        </p:spPr>
        <p:txBody>
          <a:bodyPr spcFirstLastPara="1" wrap="square" lIns="0" tIns="45700" rIns="91425" bIns="45700" anchor="t" anchorCtr="0">
            <a:spAutoFit/>
          </a:bodyPr>
          <a:lstStyle>
            <a:lvl1pPr marL="0" marR="0" lvl="0"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lide - purple">
  <p:cSld name="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690549" y="1"/>
            <a:ext cx="7498275" cy="6858001"/>
          </a:xfrm>
          <a:prstGeom prst="rect">
            <a:avLst/>
          </a:prstGeom>
          <a:noFill/>
          <a:ln>
            <a:noFill/>
          </a:ln>
        </p:spPr>
      </p:pic>
      <p:sp>
        <p:nvSpPr>
          <p:cNvPr id="181" name="Google Shape;181;g230b1a41ba8_0_1785"/>
          <p:cNvSpPr/>
          <p:nvPr/>
        </p:nvSpPr>
        <p:spPr>
          <a:xfrm>
            <a:off x="5919230" y="2"/>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892676"/>
            <a:ext cx="6134002" cy="516900"/>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431"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Dividing slide md-grey">
  <p:cSld name="Dividing slide md-grey">
    <p:spTree>
      <p:nvGrpSpPr>
        <p:cNvPr id="1" name="Shape 171"/>
        <p:cNvGrpSpPr/>
        <p:nvPr/>
      </p:nvGrpSpPr>
      <p:grpSpPr>
        <a:xfrm>
          <a:off x="0" y="0"/>
          <a:ext cx="0" cy="0"/>
          <a:chOff x="0" y="0"/>
          <a:chExt cx="0" cy="0"/>
        </a:xfrm>
      </p:grpSpPr>
      <p:sp>
        <p:nvSpPr>
          <p:cNvPr id="172" name="Google Shape;172;g230b1a41ba8_0_1777"/>
          <p:cNvSpPr/>
          <p:nvPr/>
        </p:nvSpPr>
        <p:spPr>
          <a:xfrm>
            <a:off x="0" y="0"/>
            <a:ext cx="12188825" cy="6858000"/>
          </a:xfrm>
          <a:prstGeom prst="rect">
            <a:avLst/>
          </a:prstGeom>
          <a:solidFill>
            <a:schemeClr val="dk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73" name="Google Shape;173;g230b1a41ba8_0_1777"/>
          <p:cNvPicPr preferRelativeResize="0"/>
          <p:nvPr/>
        </p:nvPicPr>
        <p:blipFill rotWithShape="1">
          <a:blip r:embed="rId2">
            <a:alphaModFix/>
          </a:blip>
          <a:srcRect/>
          <a:stretch/>
        </p:blipFill>
        <p:spPr>
          <a:xfrm>
            <a:off x="6626173" y="995855"/>
            <a:ext cx="4905665" cy="6308927"/>
          </a:xfrm>
          <a:prstGeom prst="rect">
            <a:avLst/>
          </a:prstGeom>
          <a:noFill/>
          <a:ln>
            <a:noFill/>
          </a:ln>
        </p:spPr>
      </p:pic>
      <p:sp>
        <p:nvSpPr>
          <p:cNvPr id="174" name="Google Shape;174;g230b1a41ba8_0_1777"/>
          <p:cNvSpPr txBox="1">
            <a:spLocks noGrp="1"/>
          </p:cNvSpPr>
          <p:nvPr>
            <p:ph type="body" idx="1"/>
          </p:nvPr>
        </p:nvSpPr>
        <p:spPr>
          <a:xfrm>
            <a:off x="829496" y="1258705"/>
            <a:ext cx="6283363" cy="663603"/>
          </a:xfrm>
          <a:prstGeom prst="rect">
            <a:avLst/>
          </a:prstGeom>
          <a:noFill/>
          <a:ln>
            <a:noFill/>
          </a:ln>
        </p:spPr>
        <p:txBody>
          <a:bodyPr spcFirstLastPara="1" wrap="square" lIns="91425" tIns="45700" rIns="91425" bIns="45700" anchor="t" anchorCtr="0">
            <a:spAutoFit/>
          </a:bodyPr>
          <a:lstStyle>
            <a:lvl1pPr marL="457063" marR="0" lvl="0" indent="-228531" algn="l">
              <a:lnSpc>
                <a:spcPct val="90000"/>
              </a:lnSpc>
              <a:spcBef>
                <a:spcPts val="1000"/>
              </a:spcBef>
              <a:spcAft>
                <a:spcPts val="0"/>
              </a:spcAft>
              <a:buClr>
                <a:schemeClr val="lt1"/>
              </a:buClr>
              <a:buSzPts val="3200"/>
              <a:buFont typeface="Arial"/>
              <a:buNone/>
              <a:defRPr sz="3199" b="1" i="0" u="none" strike="noStrike" cap="none">
                <a:solidFill>
                  <a:schemeClr val="lt1"/>
                </a:solidFill>
                <a:latin typeface="Barlow SemiBold"/>
                <a:ea typeface="Barlow SemiBold"/>
                <a:cs typeface="Barlow SemiBold"/>
                <a:sym typeface="Barlow SemiBold"/>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75" name="Google Shape;175;g230b1a41ba8_0_1777"/>
          <p:cNvCxnSpPr/>
          <p:nvPr/>
        </p:nvCxnSpPr>
        <p:spPr>
          <a:xfrm>
            <a:off x="914162" y="2102583"/>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76" name="Google Shape;176;g230b1a41ba8_0_1777"/>
          <p:cNvSpPr txBox="1">
            <a:spLocks noGrp="1"/>
          </p:cNvSpPr>
          <p:nvPr>
            <p:ph type="body" idx="2"/>
          </p:nvPr>
        </p:nvSpPr>
        <p:spPr>
          <a:xfrm>
            <a:off x="746288" y="2936473"/>
            <a:ext cx="8390015" cy="9897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5867"/>
              <a:buFont typeface="Arial"/>
              <a:buNone/>
              <a:defRPr sz="5865"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7" name="Google Shape;177;g230b1a41ba8_0_1777"/>
          <p:cNvSpPr txBox="1">
            <a:spLocks noGrp="1"/>
          </p:cNvSpPr>
          <p:nvPr>
            <p:ph type="body" idx="3"/>
          </p:nvPr>
        </p:nvSpPr>
        <p:spPr>
          <a:xfrm>
            <a:off x="803100" y="3861311"/>
            <a:ext cx="5332911" cy="5325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2667"/>
              <a:buFont typeface="Arial"/>
              <a:buNone/>
              <a:defRPr sz="2666"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Arial"/>
                <a:ea typeface="Arial"/>
                <a:cs typeface="Arial"/>
                <a:sym typeface="Arial"/>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8" name="Google Shape;178;g230b1a41ba8_0_1777"/>
          <p:cNvSpPr txBox="1">
            <a:spLocks noGrp="1"/>
          </p:cNvSpPr>
          <p:nvPr>
            <p:ph type="sldNum" idx="12"/>
          </p:nvPr>
        </p:nvSpPr>
        <p:spPr>
          <a:xfrm>
            <a:off x="8608357" y="6356351"/>
            <a:ext cx="2742486" cy="338700"/>
          </a:xfrm>
          <a:prstGeom prst="rect">
            <a:avLst/>
          </a:prstGeom>
          <a:noFill/>
          <a:ln>
            <a:noFill/>
          </a:ln>
        </p:spPr>
        <p:txBody>
          <a:bodyPr spcFirstLastPara="1" wrap="square" lIns="0" tIns="45700" rIns="91425" bIns="45700" anchor="t" anchorCtr="0">
            <a:spAutoFit/>
          </a:bodyPr>
          <a:lstStyle>
            <a:lvl1pPr marL="0" marR="0" lvl="0"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09375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lide - purple">
  <p:cSld name="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690549" y="0"/>
            <a:ext cx="7498275" cy="6858001"/>
          </a:xfrm>
          <a:prstGeom prst="rect">
            <a:avLst/>
          </a:prstGeom>
          <a:noFill/>
          <a:ln>
            <a:noFill/>
          </a:ln>
        </p:spPr>
      </p:pic>
      <p:sp>
        <p:nvSpPr>
          <p:cNvPr id="181" name="Google Shape;181;g230b1a41ba8_0_1785"/>
          <p:cNvSpPr/>
          <p:nvPr/>
        </p:nvSpPr>
        <p:spPr>
          <a:xfrm>
            <a:off x="5919230" y="1"/>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764463"/>
            <a:ext cx="6134002" cy="645113"/>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212096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43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olution 1">
  <p:cSld name="Solution 1">
    <p:spTree>
      <p:nvGrpSpPr>
        <p:cNvPr id="1" name="Shape 188"/>
        <p:cNvGrpSpPr/>
        <p:nvPr/>
      </p:nvGrpSpPr>
      <p:grpSpPr>
        <a:xfrm>
          <a:off x="0" y="0"/>
          <a:ext cx="0" cy="0"/>
          <a:chOff x="0" y="0"/>
          <a:chExt cx="0" cy="0"/>
        </a:xfrm>
      </p:grpSpPr>
      <p:sp>
        <p:nvSpPr>
          <p:cNvPr id="189" name="Google Shape;189;p61"/>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61"/>
          <p:cNvSpPr txBox="1">
            <a:spLocks noGrp="1"/>
          </p:cNvSpPr>
          <p:nvPr>
            <p:ph type="body" idx="1"/>
          </p:nvPr>
        </p:nvSpPr>
        <p:spPr>
          <a:xfrm>
            <a:off x="5599242" y="685800"/>
            <a:ext cx="5980142" cy="5029200"/>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191" name="Google Shape;191;p61"/>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192" name="Google Shape;192;p6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93" name="Google Shape;193;p61"/>
          <p:cNvSpPr txBox="1">
            <a:spLocks noGrp="1"/>
          </p:cNvSpPr>
          <p:nvPr>
            <p:ph type="body" idx="4"/>
          </p:nvPr>
        </p:nvSpPr>
        <p:spPr>
          <a:xfrm>
            <a:off x="5599242" y="5715000"/>
            <a:ext cx="5980142" cy="457200"/>
          </a:xfrm>
          <a:prstGeom prst="rect">
            <a:avLst/>
          </a:prstGeom>
          <a:noFill/>
          <a:ln>
            <a:noFill/>
          </a:ln>
        </p:spPr>
        <p:txBody>
          <a:bodyPr spcFirstLastPara="1" wrap="square" lIns="0" tIns="0" rIns="0" bIns="0" anchor="ctr" anchorCtr="0">
            <a:normAutofit/>
          </a:bodyPr>
          <a:lstStyle>
            <a:lvl1pPr marL="457063" lvl="0" indent="-228531" algn="ctr">
              <a:lnSpc>
                <a:spcPct val="120000"/>
              </a:lnSpc>
              <a:spcBef>
                <a:spcPts val="600"/>
              </a:spcBef>
              <a:spcAft>
                <a:spcPts val="0"/>
              </a:spcAft>
              <a:buClr>
                <a:schemeClr val="dk1"/>
              </a:buClr>
              <a:buSzPts val="1200"/>
              <a:buNone/>
              <a:defRPr sz="12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35216025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Section Backup 1">
  <p:cSld name="Section Backup 1">
    <p:spTree>
      <p:nvGrpSpPr>
        <p:cNvPr id="1" name="Shape 194"/>
        <p:cNvGrpSpPr/>
        <p:nvPr/>
      </p:nvGrpSpPr>
      <p:grpSpPr>
        <a:xfrm>
          <a:off x="0" y="0"/>
          <a:ext cx="0" cy="0"/>
          <a:chOff x="0" y="0"/>
          <a:chExt cx="0" cy="0"/>
        </a:xfrm>
      </p:grpSpPr>
      <p:sp>
        <p:nvSpPr>
          <p:cNvPr id="195" name="Google Shape;195;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6" name="Google Shape;196;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7" name="Google Shape;197;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312040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25/25/25 Content 1">
  <p:cSld name="25/25/25/25 Content 1">
    <p:spTree>
      <p:nvGrpSpPr>
        <p:cNvPr id="1" name="Shape 226"/>
        <p:cNvGrpSpPr/>
        <p:nvPr/>
      </p:nvGrpSpPr>
      <p:grpSpPr>
        <a:xfrm>
          <a:off x="0" y="0"/>
          <a:ext cx="0" cy="0"/>
          <a:chOff x="0" y="0"/>
          <a:chExt cx="0" cy="0"/>
        </a:xfrm>
      </p:grpSpPr>
      <p:sp>
        <p:nvSpPr>
          <p:cNvPr id="227" name="Google Shape;227;p65"/>
          <p:cNvSpPr txBox="1">
            <a:spLocks noGrp="1"/>
          </p:cNvSpPr>
          <p:nvPr>
            <p:ph type="body" idx="1"/>
          </p:nvPr>
        </p:nvSpPr>
        <p:spPr>
          <a:xfrm>
            <a:off x="609442" y="2971800"/>
            <a:ext cx="2285411"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8" name="Google Shape;228;p65"/>
          <p:cNvSpPr txBox="1">
            <a:spLocks noGrp="1"/>
          </p:cNvSpPr>
          <p:nvPr>
            <p:ph type="body" idx="2"/>
          </p:nvPr>
        </p:nvSpPr>
        <p:spPr>
          <a:xfrm>
            <a:off x="3351928" y="2971800"/>
            <a:ext cx="2247314"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9" name="Google Shape;229;p65"/>
          <p:cNvSpPr txBox="1">
            <a:spLocks noGrp="1"/>
          </p:cNvSpPr>
          <p:nvPr>
            <p:ph type="body" idx="3"/>
          </p:nvPr>
        </p:nvSpPr>
        <p:spPr>
          <a:xfrm>
            <a:off x="6103837" y="2971800"/>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0" name="Google Shape;230;p65"/>
          <p:cNvSpPr>
            <a:spLocks noGrp="1"/>
          </p:cNvSpPr>
          <p:nvPr>
            <p:ph type="pic" idx="4"/>
          </p:nvPr>
        </p:nvSpPr>
        <p:spPr>
          <a:xfrm>
            <a:off x="618866" y="2062846"/>
            <a:ext cx="685621" cy="685800"/>
          </a:xfrm>
          <a:prstGeom prst="rect">
            <a:avLst/>
          </a:prstGeom>
          <a:noFill/>
          <a:ln>
            <a:noFill/>
          </a:ln>
        </p:spPr>
      </p:sp>
      <p:sp>
        <p:nvSpPr>
          <p:cNvPr id="231" name="Google Shape;231;p65"/>
          <p:cNvSpPr>
            <a:spLocks noGrp="1"/>
          </p:cNvSpPr>
          <p:nvPr>
            <p:ph type="pic" idx="5"/>
          </p:nvPr>
        </p:nvSpPr>
        <p:spPr>
          <a:xfrm>
            <a:off x="3361352" y="2062846"/>
            <a:ext cx="685621" cy="685800"/>
          </a:xfrm>
          <a:prstGeom prst="rect">
            <a:avLst/>
          </a:prstGeom>
          <a:noFill/>
          <a:ln>
            <a:noFill/>
          </a:ln>
        </p:spPr>
      </p:sp>
      <p:sp>
        <p:nvSpPr>
          <p:cNvPr id="232" name="Google Shape;232;p65"/>
          <p:cNvSpPr>
            <a:spLocks noGrp="1"/>
          </p:cNvSpPr>
          <p:nvPr>
            <p:ph type="pic" idx="6"/>
          </p:nvPr>
        </p:nvSpPr>
        <p:spPr>
          <a:xfrm>
            <a:off x="6113266" y="2062846"/>
            <a:ext cx="685621" cy="685800"/>
          </a:xfrm>
          <a:prstGeom prst="rect">
            <a:avLst/>
          </a:prstGeom>
          <a:noFill/>
          <a:ln>
            <a:noFill/>
          </a:ln>
        </p:spPr>
      </p:sp>
      <p:sp>
        <p:nvSpPr>
          <p:cNvPr id="233" name="Google Shape;233;p65"/>
          <p:cNvSpPr txBox="1">
            <a:spLocks noGrp="1"/>
          </p:cNvSpPr>
          <p:nvPr>
            <p:ph type="body" idx="7"/>
          </p:nvPr>
        </p:nvSpPr>
        <p:spPr>
          <a:xfrm>
            <a:off x="609439" y="3429000"/>
            <a:ext cx="2285408"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4" name="Google Shape;234;p65"/>
          <p:cNvSpPr txBox="1">
            <a:spLocks noGrp="1"/>
          </p:cNvSpPr>
          <p:nvPr>
            <p:ph type="body" idx="8"/>
          </p:nvPr>
        </p:nvSpPr>
        <p:spPr>
          <a:xfrm>
            <a:off x="3351927" y="3428462"/>
            <a:ext cx="2247315"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5" name="Google Shape;235;p65"/>
          <p:cNvSpPr txBox="1">
            <a:spLocks noGrp="1"/>
          </p:cNvSpPr>
          <p:nvPr>
            <p:ph type="body" idx="9"/>
          </p:nvPr>
        </p:nvSpPr>
        <p:spPr>
          <a:xfrm>
            <a:off x="6103841" y="3429001"/>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6" name="Google Shape;236;p65"/>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7" name="Google Shape;237;p6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5"/>
          <p:cNvSpPr txBox="1">
            <a:spLocks noGrp="1"/>
          </p:cNvSpPr>
          <p:nvPr>
            <p:ph type="body" idx="14"/>
          </p:nvPr>
        </p:nvSpPr>
        <p:spPr>
          <a:xfrm>
            <a:off x="8836894" y="2966354"/>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9" name="Google Shape;239;p65"/>
          <p:cNvSpPr>
            <a:spLocks noGrp="1"/>
          </p:cNvSpPr>
          <p:nvPr>
            <p:ph type="pic" idx="15"/>
          </p:nvPr>
        </p:nvSpPr>
        <p:spPr>
          <a:xfrm>
            <a:off x="8846323" y="2057400"/>
            <a:ext cx="685621" cy="685800"/>
          </a:xfrm>
          <a:prstGeom prst="rect">
            <a:avLst/>
          </a:prstGeom>
          <a:noFill/>
          <a:ln>
            <a:noFill/>
          </a:ln>
        </p:spPr>
      </p:sp>
      <p:sp>
        <p:nvSpPr>
          <p:cNvPr id="240" name="Google Shape;240;p65"/>
          <p:cNvSpPr txBox="1">
            <a:spLocks noGrp="1"/>
          </p:cNvSpPr>
          <p:nvPr>
            <p:ph type="body" idx="16"/>
          </p:nvPr>
        </p:nvSpPr>
        <p:spPr>
          <a:xfrm>
            <a:off x="8836898" y="3423555"/>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2149643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60/40 Content 1">
  <p:cSld name="60/40 Content 1">
    <p:spTree>
      <p:nvGrpSpPr>
        <p:cNvPr id="1" name="Shape 241"/>
        <p:cNvGrpSpPr/>
        <p:nvPr/>
      </p:nvGrpSpPr>
      <p:grpSpPr>
        <a:xfrm>
          <a:off x="0" y="0"/>
          <a:ext cx="0" cy="0"/>
          <a:chOff x="0" y="0"/>
          <a:chExt cx="0" cy="0"/>
        </a:xfrm>
      </p:grpSpPr>
      <p:sp>
        <p:nvSpPr>
          <p:cNvPr id="242" name="Google Shape;242;p66"/>
          <p:cNvSpPr/>
          <p:nvPr/>
        </p:nvSpPr>
        <p:spPr>
          <a:xfrm>
            <a:off x="0" y="0"/>
            <a:ext cx="701333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43" name="Google Shape;243;p66"/>
          <p:cNvSpPr txBox="1">
            <a:spLocks noGrp="1"/>
          </p:cNvSpPr>
          <p:nvPr>
            <p:ph type="title"/>
          </p:nvPr>
        </p:nvSpPr>
        <p:spPr>
          <a:xfrm>
            <a:off x="609441" y="685800"/>
            <a:ext cx="5942052"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66"/>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45" name="Google Shape;245;p6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46" name="Google Shape;246;p6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47" name="Google Shape;247;p6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44820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70/30 Content 3">
  <p:cSld name="70/30 Content 3">
    <p:spTree>
      <p:nvGrpSpPr>
        <p:cNvPr id="1" name="Shape 250"/>
        <p:cNvGrpSpPr/>
        <p:nvPr/>
      </p:nvGrpSpPr>
      <p:grpSpPr>
        <a:xfrm>
          <a:off x="0" y="0"/>
          <a:ext cx="0" cy="0"/>
          <a:chOff x="0" y="0"/>
          <a:chExt cx="0" cy="0"/>
        </a:xfrm>
      </p:grpSpPr>
      <p:sp>
        <p:nvSpPr>
          <p:cNvPr id="251" name="Google Shape;251;p69"/>
          <p:cNvSpPr/>
          <p:nvPr/>
        </p:nvSpPr>
        <p:spPr>
          <a:xfrm>
            <a:off x="0" y="0"/>
            <a:ext cx="7941781"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52" name="Google Shape;252;p69"/>
          <p:cNvSpPr txBox="1">
            <a:spLocks noGrp="1"/>
          </p:cNvSpPr>
          <p:nvPr>
            <p:ph type="title"/>
          </p:nvPr>
        </p:nvSpPr>
        <p:spPr>
          <a:xfrm>
            <a:off x="609441" y="685800"/>
            <a:ext cx="6856213" cy="1128422"/>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9"/>
          <p:cNvSpPr txBox="1">
            <a:spLocks noGrp="1"/>
          </p:cNvSpPr>
          <p:nvPr>
            <p:ph type="body" idx="1"/>
          </p:nvPr>
        </p:nvSpPr>
        <p:spPr>
          <a:xfrm>
            <a:off x="8379817" y="1143000"/>
            <a:ext cx="3199567" cy="50292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54" name="Google Shape;254;p69"/>
          <p:cNvSpPr txBox="1">
            <a:spLocks noGrp="1"/>
          </p:cNvSpPr>
          <p:nvPr>
            <p:ph type="body" idx="2"/>
          </p:nvPr>
        </p:nvSpPr>
        <p:spPr>
          <a:xfrm>
            <a:off x="609441" y="1828800"/>
            <a:ext cx="6856215"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Font typeface="Arial"/>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55" name="Google Shape;255;p6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256" name="Google Shape;256;p69"/>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2434207372"/>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8266078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eadline 2">
  <p:cSld name="Headline 2">
    <p:spTree>
      <p:nvGrpSpPr>
        <p:cNvPr id="1" name="Shape 257"/>
        <p:cNvGrpSpPr/>
        <p:nvPr/>
      </p:nvGrpSpPr>
      <p:grpSpPr>
        <a:xfrm>
          <a:off x="0" y="0"/>
          <a:ext cx="0" cy="0"/>
          <a:chOff x="0" y="0"/>
          <a:chExt cx="0" cy="0"/>
        </a:xfrm>
      </p:grpSpPr>
      <p:sp>
        <p:nvSpPr>
          <p:cNvPr id="258" name="Google Shape;258;p70"/>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70"/>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910908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Headline 4">
  <p:cSld name="Headline 4">
    <p:spTree>
      <p:nvGrpSpPr>
        <p:cNvPr id="1" name="Shape 260"/>
        <p:cNvGrpSpPr/>
        <p:nvPr/>
      </p:nvGrpSpPr>
      <p:grpSpPr>
        <a:xfrm>
          <a:off x="0" y="0"/>
          <a:ext cx="0" cy="0"/>
          <a:chOff x="0" y="0"/>
          <a:chExt cx="0" cy="0"/>
        </a:xfrm>
      </p:grpSpPr>
      <p:sp>
        <p:nvSpPr>
          <p:cNvPr id="261" name="Google Shape;261;p71"/>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1"/>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71"/>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64" name="Google Shape;264;p7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65" name="Google Shape;265;p7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66" name="Google Shape;266;p7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490441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eadline 6">
  <p:cSld name="Headline 6">
    <p:spTree>
      <p:nvGrpSpPr>
        <p:cNvPr id="1" name="Shape 267"/>
        <p:cNvGrpSpPr/>
        <p:nvPr/>
      </p:nvGrpSpPr>
      <p:grpSpPr>
        <a:xfrm>
          <a:off x="0" y="0"/>
          <a:ext cx="0" cy="0"/>
          <a:chOff x="0" y="0"/>
          <a:chExt cx="0" cy="0"/>
        </a:xfrm>
      </p:grpSpPr>
      <p:sp>
        <p:nvSpPr>
          <p:cNvPr id="268" name="Google Shape;268;p72"/>
          <p:cNvSpPr txBox="1">
            <a:spLocks noGrp="1"/>
          </p:cNvSpPr>
          <p:nvPr>
            <p:ph type="subTitle" idx="1"/>
          </p:nvPr>
        </p:nvSpPr>
        <p:spPr>
          <a:xfrm>
            <a:off x="609441" y="2286000"/>
            <a:ext cx="10969943" cy="2286000"/>
          </a:xfrm>
          <a:prstGeom prst="rect">
            <a:avLst/>
          </a:prstGeom>
          <a:noFill/>
          <a:ln>
            <a:noFill/>
          </a:ln>
        </p:spPr>
        <p:txBody>
          <a:bodyPr spcFirstLastPara="1" wrap="square" lIns="0" tIns="182875" rIns="0" bIns="45700" anchor="t" anchorCtr="0">
            <a:normAutofit/>
          </a:bodyPr>
          <a:lstStyle>
            <a:lvl1pPr lvl="0" algn="l">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9" name="Google Shape;269;p72"/>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09297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eadline 5">
  <p:cSld name="Headline 5">
    <p:spTree>
      <p:nvGrpSpPr>
        <p:cNvPr id="1" name="Shape 270"/>
        <p:cNvGrpSpPr/>
        <p:nvPr/>
      </p:nvGrpSpPr>
      <p:grpSpPr>
        <a:xfrm>
          <a:off x="0" y="0"/>
          <a:ext cx="0" cy="0"/>
          <a:chOff x="0" y="0"/>
          <a:chExt cx="0" cy="0"/>
        </a:xfrm>
      </p:grpSpPr>
      <p:sp>
        <p:nvSpPr>
          <p:cNvPr id="271" name="Google Shape;271;p73"/>
          <p:cNvSpPr txBox="1">
            <a:spLocks noGrp="1"/>
          </p:cNvSpPr>
          <p:nvPr>
            <p:ph type="ctrTitle"/>
          </p:nvPr>
        </p:nvSpPr>
        <p:spPr>
          <a:xfrm>
            <a:off x="609441" y="685800"/>
            <a:ext cx="10969943" cy="16002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510263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50/50 Content 10">
  <p:cSld name="50/50 Content 10">
    <p:spTree>
      <p:nvGrpSpPr>
        <p:cNvPr id="1" name="Shape 272"/>
        <p:cNvGrpSpPr/>
        <p:nvPr/>
      </p:nvGrpSpPr>
      <p:grpSpPr>
        <a:xfrm>
          <a:off x="0" y="0"/>
          <a:ext cx="0" cy="0"/>
          <a:chOff x="0" y="0"/>
          <a:chExt cx="0" cy="0"/>
        </a:xfrm>
      </p:grpSpPr>
      <p:sp>
        <p:nvSpPr>
          <p:cNvPr id="273" name="Google Shape;273;p74"/>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body" idx="1"/>
          </p:nvPr>
        </p:nvSpPr>
        <p:spPr>
          <a:xfrm>
            <a:off x="5599242" y="685800"/>
            <a:ext cx="5980142"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75" name="Google Shape;275;p74"/>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76" name="Google Shape;276;p7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0821014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Problem 1">
  <p:cSld name="Problem 1">
    <p:spTree>
      <p:nvGrpSpPr>
        <p:cNvPr id="1" name="Shape 277"/>
        <p:cNvGrpSpPr/>
        <p:nvPr/>
      </p:nvGrpSpPr>
      <p:grpSpPr>
        <a:xfrm>
          <a:off x="0" y="0"/>
          <a:ext cx="0" cy="0"/>
          <a:chOff x="0" y="0"/>
          <a:chExt cx="0" cy="0"/>
        </a:xfrm>
      </p:grpSpPr>
      <p:sp>
        <p:nvSpPr>
          <p:cNvPr id="278" name="Google Shape;278;p75"/>
          <p:cNvSpPr/>
          <p:nvPr/>
        </p:nvSpPr>
        <p:spPr>
          <a:xfrm>
            <a:off x="1732898" y="1828800"/>
            <a:ext cx="4723170" cy="2743200"/>
          </a:xfrm>
          <a:prstGeom prst="rect">
            <a:avLst/>
          </a:prstGeom>
          <a:solidFill>
            <a:schemeClr val="dk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79" name="Google Shape;279;p75"/>
          <p:cNvSpPr>
            <a:spLocks noGrp="1"/>
          </p:cNvSpPr>
          <p:nvPr>
            <p:ph type="pic" idx="2"/>
          </p:nvPr>
        </p:nvSpPr>
        <p:spPr>
          <a:xfrm>
            <a:off x="4723170" y="602900"/>
            <a:ext cx="7450959" cy="5195100"/>
          </a:xfrm>
          <a:prstGeom prst="rect">
            <a:avLst/>
          </a:prstGeom>
          <a:solidFill>
            <a:schemeClr val="lt2"/>
          </a:solidFill>
          <a:ln>
            <a:noFill/>
          </a:ln>
        </p:spPr>
      </p:sp>
      <p:sp>
        <p:nvSpPr>
          <p:cNvPr id="280" name="Google Shape;280;p75"/>
          <p:cNvSpPr txBox="1">
            <a:spLocks noGrp="1"/>
          </p:cNvSpPr>
          <p:nvPr>
            <p:ph type="title"/>
          </p:nvPr>
        </p:nvSpPr>
        <p:spPr>
          <a:xfrm>
            <a:off x="2342340" y="2057400"/>
            <a:ext cx="3656648" cy="2286000"/>
          </a:xfrm>
          <a:prstGeom prst="rect">
            <a:avLst/>
          </a:prstGeom>
          <a:noFill/>
          <a:ln>
            <a:noFill/>
          </a:ln>
        </p:spPr>
        <p:txBody>
          <a:bodyPr spcFirstLastPara="1" wrap="square" lIns="0" tIns="0" rIns="0" bIns="0"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75"/>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2" name="Google Shape;282;p7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83" name="Google Shape;283;p75"/>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84" name="Google Shape;284;p7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4955339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50/50 Content 12">
  <p:cSld name="50/50 Content 12">
    <p:spTree>
      <p:nvGrpSpPr>
        <p:cNvPr id="1" name="Shape 312"/>
        <p:cNvGrpSpPr/>
        <p:nvPr/>
      </p:nvGrpSpPr>
      <p:grpSpPr>
        <a:xfrm>
          <a:off x="0" y="0"/>
          <a:ext cx="0" cy="0"/>
          <a:chOff x="0" y="0"/>
          <a:chExt cx="0" cy="0"/>
        </a:xfrm>
      </p:grpSpPr>
      <p:sp>
        <p:nvSpPr>
          <p:cNvPr id="313" name="Google Shape;313;p77"/>
          <p:cNvSpPr txBox="1">
            <a:spLocks noGrp="1"/>
          </p:cNvSpPr>
          <p:nvPr>
            <p:ph type="title"/>
          </p:nvPr>
        </p:nvSpPr>
        <p:spPr>
          <a:xfrm>
            <a:off x="609441" y="1600201"/>
            <a:ext cx="4570809" cy="1600201"/>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77"/>
          <p:cNvSpPr txBox="1">
            <a:spLocks noGrp="1"/>
          </p:cNvSpPr>
          <p:nvPr>
            <p:ph type="body" idx="1"/>
          </p:nvPr>
        </p:nvSpPr>
        <p:spPr>
          <a:xfrm>
            <a:off x="609441" y="3200402"/>
            <a:ext cx="4570809" cy="297179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15" name="Google Shape;315;p77"/>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6" name="Google Shape;316;p77"/>
          <p:cNvSpPr txBox="1">
            <a:spLocks noGrp="1"/>
          </p:cNvSpPr>
          <p:nvPr>
            <p:ph type="body" idx="3"/>
          </p:nvPr>
        </p:nvSpPr>
        <p:spPr>
          <a:xfrm>
            <a:off x="6551494" y="6858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7" name="Google Shape;317;p77"/>
          <p:cNvSpPr>
            <a:spLocks noGrp="1"/>
          </p:cNvSpPr>
          <p:nvPr>
            <p:ph type="pic" idx="4"/>
          </p:nvPr>
        </p:nvSpPr>
        <p:spPr>
          <a:xfrm>
            <a:off x="5588705" y="685800"/>
            <a:ext cx="685621" cy="685800"/>
          </a:xfrm>
          <a:prstGeom prst="rect">
            <a:avLst/>
          </a:prstGeom>
          <a:noFill/>
          <a:ln>
            <a:noFill/>
          </a:ln>
        </p:spPr>
      </p:sp>
      <p:sp>
        <p:nvSpPr>
          <p:cNvPr id="318" name="Google Shape;318;p77"/>
          <p:cNvSpPr txBox="1">
            <a:spLocks noGrp="1"/>
          </p:cNvSpPr>
          <p:nvPr>
            <p:ph type="body" idx="5"/>
          </p:nvPr>
        </p:nvSpPr>
        <p:spPr>
          <a:xfrm>
            <a:off x="6562030" y="5029201"/>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9" name="Google Shape;319;p77"/>
          <p:cNvSpPr>
            <a:spLocks noGrp="1"/>
          </p:cNvSpPr>
          <p:nvPr>
            <p:ph type="pic" idx="6"/>
          </p:nvPr>
        </p:nvSpPr>
        <p:spPr>
          <a:xfrm>
            <a:off x="5588705" y="5029201"/>
            <a:ext cx="685621" cy="685800"/>
          </a:xfrm>
          <a:prstGeom prst="rect">
            <a:avLst/>
          </a:prstGeom>
          <a:noFill/>
          <a:ln>
            <a:noFill/>
          </a:ln>
        </p:spPr>
      </p:sp>
      <p:sp>
        <p:nvSpPr>
          <p:cNvPr id="320" name="Google Shape;320;p77"/>
          <p:cNvSpPr txBox="1">
            <a:spLocks noGrp="1"/>
          </p:cNvSpPr>
          <p:nvPr>
            <p:ph type="body" idx="7"/>
          </p:nvPr>
        </p:nvSpPr>
        <p:spPr>
          <a:xfrm>
            <a:off x="6551494" y="21336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1" name="Google Shape;321;p77"/>
          <p:cNvSpPr>
            <a:spLocks noGrp="1"/>
          </p:cNvSpPr>
          <p:nvPr>
            <p:ph type="pic" idx="8"/>
          </p:nvPr>
        </p:nvSpPr>
        <p:spPr>
          <a:xfrm>
            <a:off x="5588705" y="2133600"/>
            <a:ext cx="685621" cy="685800"/>
          </a:xfrm>
          <a:prstGeom prst="rect">
            <a:avLst/>
          </a:prstGeom>
          <a:noFill/>
          <a:ln>
            <a:noFill/>
          </a:ln>
        </p:spPr>
      </p:sp>
      <p:sp>
        <p:nvSpPr>
          <p:cNvPr id="322" name="Google Shape;322;p77"/>
          <p:cNvSpPr txBox="1">
            <a:spLocks noGrp="1"/>
          </p:cNvSpPr>
          <p:nvPr>
            <p:ph type="body" idx="9"/>
          </p:nvPr>
        </p:nvSpPr>
        <p:spPr>
          <a:xfrm>
            <a:off x="6551494" y="35814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3" name="Google Shape;323;p77"/>
          <p:cNvSpPr>
            <a:spLocks noGrp="1"/>
          </p:cNvSpPr>
          <p:nvPr>
            <p:ph type="pic" idx="13"/>
          </p:nvPr>
        </p:nvSpPr>
        <p:spPr>
          <a:xfrm>
            <a:off x="5588705" y="3581400"/>
            <a:ext cx="685621" cy="685800"/>
          </a:xfrm>
          <a:prstGeom prst="rect">
            <a:avLst/>
          </a:prstGeom>
          <a:noFill/>
          <a:ln>
            <a:noFill/>
          </a:ln>
        </p:spPr>
      </p:sp>
    </p:spTree>
    <p:extLst>
      <p:ext uri="{BB962C8B-B14F-4D97-AF65-F5344CB8AC3E}">
        <p14:creationId xmlns:p14="http://schemas.microsoft.com/office/powerpoint/2010/main" val="33073494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30/70 Content 1">
  <p:cSld name="30/70 Content 1">
    <p:spTree>
      <p:nvGrpSpPr>
        <p:cNvPr id="1" name="Shape 324"/>
        <p:cNvGrpSpPr/>
        <p:nvPr/>
      </p:nvGrpSpPr>
      <p:grpSpPr>
        <a:xfrm>
          <a:off x="0" y="0"/>
          <a:ext cx="0" cy="0"/>
          <a:chOff x="0" y="0"/>
          <a:chExt cx="0" cy="0"/>
        </a:xfrm>
      </p:grpSpPr>
      <p:sp>
        <p:nvSpPr>
          <p:cNvPr id="325" name="Google Shape;325;p78"/>
          <p:cNvSpPr/>
          <p:nvPr/>
        </p:nvSpPr>
        <p:spPr>
          <a:xfrm>
            <a:off x="4037548" y="0"/>
            <a:ext cx="8151277"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26" name="Google Shape;326;p78"/>
          <p:cNvSpPr txBox="1">
            <a:spLocks noGrp="1"/>
          </p:cNvSpPr>
          <p:nvPr>
            <p:ph type="title"/>
          </p:nvPr>
        </p:nvSpPr>
        <p:spPr>
          <a:xfrm>
            <a:off x="4723170" y="694764"/>
            <a:ext cx="6856214" cy="1134036"/>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78"/>
          <p:cNvSpPr txBox="1">
            <a:spLocks noGrp="1"/>
          </p:cNvSpPr>
          <p:nvPr>
            <p:ph type="body" idx="1"/>
          </p:nvPr>
        </p:nvSpPr>
        <p:spPr>
          <a:xfrm>
            <a:off x="4723170" y="1837765"/>
            <a:ext cx="6856214" cy="4334436"/>
          </a:xfrm>
          <a:prstGeom prst="rect">
            <a:avLst/>
          </a:prstGeom>
          <a:noFill/>
          <a:ln>
            <a:noFill/>
          </a:ln>
        </p:spPr>
        <p:txBody>
          <a:bodyPr spcFirstLastPara="1" wrap="square" lIns="0" tIns="9142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28" name="Google Shape;328;p78"/>
          <p:cNvSpPr txBox="1">
            <a:spLocks noGrp="1"/>
          </p:cNvSpPr>
          <p:nvPr>
            <p:ph type="body" idx="2"/>
          </p:nvPr>
        </p:nvSpPr>
        <p:spPr>
          <a:xfrm>
            <a:off x="4723170" y="8964"/>
            <a:ext cx="5027890" cy="676836"/>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9" name="Google Shape;329;p78"/>
          <p:cNvSpPr>
            <a:spLocks noGrp="1"/>
          </p:cNvSpPr>
          <p:nvPr>
            <p:ph type="pic" idx="3"/>
          </p:nvPr>
        </p:nvSpPr>
        <p:spPr>
          <a:xfrm>
            <a:off x="0" y="0"/>
            <a:ext cx="4037548" cy="6858000"/>
          </a:xfrm>
          <a:prstGeom prst="rect">
            <a:avLst/>
          </a:prstGeom>
          <a:solidFill>
            <a:schemeClr val="lt2"/>
          </a:solidFill>
          <a:ln>
            <a:noFill/>
          </a:ln>
        </p:spPr>
      </p:sp>
      <p:sp>
        <p:nvSpPr>
          <p:cNvPr id="330" name="Google Shape;330;p7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31" name="Google Shape;331;p7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32" name="Google Shape;332;p7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6479772"/>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00 Content 1">
  <p:cSld name="100 Content 1">
    <p:spTree>
      <p:nvGrpSpPr>
        <p:cNvPr id="1" name="Shape 333"/>
        <p:cNvGrpSpPr/>
        <p:nvPr/>
      </p:nvGrpSpPr>
      <p:grpSpPr>
        <a:xfrm>
          <a:off x="0" y="0"/>
          <a:ext cx="0" cy="0"/>
          <a:chOff x="0" y="0"/>
          <a:chExt cx="0" cy="0"/>
        </a:xfrm>
      </p:grpSpPr>
      <p:sp>
        <p:nvSpPr>
          <p:cNvPr id="334" name="Google Shape;334;p7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79"/>
          <p:cNvSpPr txBox="1">
            <a:spLocks noGrp="1"/>
          </p:cNvSpPr>
          <p:nvPr>
            <p:ph type="body" idx="1"/>
          </p:nvPr>
        </p:nvSpPr>
        <p:spPr>
          <a:xfrm>
            <a:off x="609441" y="1828800"/>
            <a:ext cx="10969943"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6" name="Google Shape;336;p79"/>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396136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30/70 Content 3">
  <p:cSld name="30/70 Content 3">
    <p:spTree>
      <p:nvGrpSpPr>
        <p:cNvPr id="1" name="Shape 337"/>
        <p:cNvGrpSpPr/>
        <p:nvPr/>
      </p:nvGrpSpPr>
      <p:grpSpPr>
        <a:xfrm>
          <a:off x="0" y="0"/>
          <a:ext cx="0" cy="0"/>
          <a:chOff x="0" y="0"/>
          <a:chExt cx="0" cy="0"/>
        </a:xfrm>
      </p:grpSpPr>
      <p:sp>
        <p:nvSpPr>
          <p:cNvPr id="338" name="Google Shape;338;p80"/>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80"/>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0" name="Google Shape;340;p80"/>
          <p:cNvSpPr txBox="1">
            <a:spLocks noGrp="1"/>
          </p:cNvSpPr>
          <p:nvPr>
            <p:ph type="body" idx="2"/>
          </p:nvPr>
        </p:nvSpPr>
        <p:spPr>
          <a:xfrm>
            <a:off x="1513068" y="2057401"/>
            <a:ext cx="275151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1" name="Google Shape;341;p80"/>
          <p:cNvSpPr>
            <a:spLocks noGrp="1"/>
          </p:cNvSpPr>
          <p:nvPr>
            <p:ph type="pic" idx="3"/>
          </p:nvPr>
        </p:nvSpPr>
        <p:spPr>
          <a:xfrm>
            <a:off x="609441" y="2057399"/>
            <a:ext cx="685621" cy="685800"/>
          </a:xfrm>
          <a:prstGeom prst="rect">
            <a:avLst/>
          </a:prstGeom>
          <a:noFill/>
          <a:ln>
            <a:noFill/>
          </a:ln>
        </p:spPr>
      </p:sp>
      <p:sp>
        <p:nvSpPr>
          <p:cNvPr id="342" name="Google Shape;342;p80"/>
          <p:cNvSpPr>
            <a:spLocks noGrp="1"/>
          </p:cNvSpPr>
          <p:nvPr>
            <p:ph type="pic" idx="4"/>
          </p:nvPr>
        </p:nvSpPr>
        <p:spPr>
          <a:xfrm>
            <a:off x="609441" y="3160776"/>
            <a:ext cx="685621" cy="685800"/>
          </a:xfrm>
          <a:prstGeom prst="rect">
            <a:avLst/>
          </a:prstGeom>
          <a:noFill/>
          <a:ln>
            <a:noFill/>
          </a:ln>
        </p:spPr>
      </p:sp>
      <p:sp>
        <p:nvSpPr>
          <p:cNvPr id="343" name="Google Shape;343;p80"/>
          <p:cNvSpPr>
            <a:spLocks noGrp="1"/>
          </p:cNvSpPr>
          <p:nvPr>
            <p:ph type="pic" idx="5"/>
          </p:nvPr>
        </p:nvSpPr>
        <p:spPr>
          <a:xfrm>
            <a:off x="609441" y="4264152"/>
            <a:ext cx="685621" cy="685800"/>
          </a:xfrm>
          <a:prstGeom prst="rect">
            <a:avLst/>
          </a:prstGeom>
          <a:noFill/>
          <a:ln>
            <a:noFill/>
          </a:ln>
        </p:spPr>
      </p:sp>
      <p:sp>
        <p:nvSpPr>
          <p:cNvPr id="344" name="Google Shape;344;p80"/>
          <p:cNvSpPr>
            <a:spLocks noGrp="1"/>
          </p:cNvSpPr>
          <p:nvPr>
            <p:ph type="pic" idx="6"/>
          </p:nvPr>
        </p:nvSpPr>
        <p:spPr>
          <a:xfrm>
            <a:off x="609441" y="5367529"/>
            <a:ext cx="685621" cy="685800"/>
          </a:xfrm>
          <a:prstGeom prst="rect">
            <a:avLst/>
          </a:prstGeom>
          <a:noFill/>
          <a:ln>
            <a:noFill/>
          </a:ln>
        </p:spPr>
      </p:sp>
      <p:sp>
        <p:nvSpPr>
          <p:cNvPr id="345" name="Google Shape;345;p80"/>
          <p:cNvSpPr txBox="1">
            <a:spLocks noGrp="1"/>
          </p:cNvSpPr>
          <p:nvPr>
            <p:ph type="body" idx="7"/>
          </p:nvPr>
        </p:nvSpPr>
        <p:spPr>
          <a:xfrm>
            <a:off x="1523603" y="3160777"/>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6" name="Google Shape;346;p80"/>
          <p:cNvSpPr txBox="1">
            <a:spLocks noGrp="1"/>
          </p:cNvSpPr>
          <p:nvPr>
            <p:ph type="body" idx="8"/>
          </p:nvPr>
        </p:nvSpPr>
        <p:spPr>
          <a:xfrm>
            <a:off x="1523603" y="4264153"/>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7" name="Google Shape;347;p80"/>
          <p:cNvSpPr txBox="1">
            <a:spLocks noGrp="1"/>
          </p:cNvSpPr>
          <p:nvPr>
            <p:ph type="body" idx="9"/>
          </p:nvPr>
        </p:nvSpPr>
        <p:spPr>
          <a:xfrm>
            <a:off x="1523603" y="5367530"/>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8" name="Google Shape;348;p80"/>
          <p:cNvSpPr>
            <a:spLocks noGrp="1"/>
          </p:cNvSpPr>
          <p:nvPr>
            <p:ph type="pic" idx="13"/>
          </p:nvPr>
        </p:nvSpPr>
        <p:spPr>
          <a:xfrm>
            <a:off x="4723170" y="0"/>
            <a:ext cx="7465656" cy="6857999"/>
          </a:xfrm>
          <a:prstGeom prst="rect">
            <a:avLst/>
          </a:prstGeom>
          <a:solidFill>
            <a:schemeClr val="lt2"/>
          </a:solidFill>
          <a:ln>
            <a:noFill/>
          </a:ln>
        </p:spPr>
      </p:sp>
      <p:sp>
        <p:nvSpPr>
          <p:cNvPr id="349" name="Google Shape;349;p80"/>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0" name="Google Shape;350;p80"/>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51" name="Google Shape;351;p80"/>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52" name="Google Shape;352;p80"/>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16121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4414470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40/60 Content 1">
  <p:cSld name="40/60 Content 1">
    <p:spTree>
      <p:nvGrpSpPr>
        <p:cNvPr id="1" name="Shape 353"/>
        <p:cNvGrpSpPr/>
        <p:nvPr/>
      </p:nvGrpSpPr>
      <p:grpSpPr>
        <a:xfrm>
          <a:off x="0" y="0"/>
          <a:ext cx="0" cy="0"/>
          <a:chOff x="0" y="0"/>
          <a:chExt cx="0" cy="0"/>
        </a:xfrm>
      </p:grpSpPr>
      <p:sp>
        <p:nvSpPr>
          <p:cNvPr id="354" name="Google Shape;354;p81"/>
          <p:cNvSpPr/>
          <p:nvPr/>
        </p:nvSpPr>
        <p:spPr>
          <a:xfrm>
            <a:off x="4723170" y="0"/>
            <a:ext cx="746565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55" name="Google Shape;355;p81"/>
          <p:cNvSpPr txBox="1">
            <a:spLocks noGrp="1"/>
          </p:cNvSpPr>
          <p:nvPr>
            <p:ph type="title"/>
          </p:nvPr>
        </p:nvSpPr>
        <p:spPr>
          <a:xfrm>
            <a:off x="609441" y="1828800"/>
            <a:ext cx="3656648"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81"/>
          <p:cNvSpPr txBox="1">
            <a:spLocks noGrp="1"/>
          </p:cNvSpPr>
          <p:nvPr>
            <p:ph type="body" idx="1"/>
          </p:nvPr>
        </p:nvSpPr>
        <p:spPr>
          <a:xfrm>
            <a:off x="609441" y="3200400"/>
            <a:ext cx="3656648"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7" name="Google Shape;357;p81"/>
          <p:cNvSpPr txBox="1">
            <a:spLocks noGrp="1"/>
          </p:cNvSpPr>
          <p:nvPr>
            <p:ph type="body" idx="2"/>
          </p:nvPr>
        </p:nvSpPr>
        <p:spPr>
          <a:xfrm>
            <a:off x="5599242" y="3200402"/>
            <a:ext cx="5980142"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8" name="Google Shape;358;p81"/>
          <p:cNvSpPr txBox="1">
            <a:spLocks noGrp="1"/>
          </p:cNvSpPr>
          <p:nvPr>
            <p:ph type="body" idx="3"/>
          </p:nvPr>
        </p:nvSpPr>
        <p:spPr>
          <a:xfrm>
            <a:off x="5599242" y="1828800"/>
            <a:ext cx="5980142"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59" name="Google Shape;359;p81"/>
          <p:cNvSpPr txBox="1">
            <a:spLocks noGrp="1"/>
          </p:cNvSpPr>
          <p:nvPr>
            <p:ph type="body" idx="4"/>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0" name="Google Shape;360;p8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61" name="Google Shape;361;p8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62" name="Google Shape;362;p81"/>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63" name="Google Shape;363;p8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008510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3/33/33 Content 5">
  <p:cSld name="33/33/33 Content 5">
    <p:spTree>
      <p:nvGrpSpPr>
        <p:cNvPr id="1" name="Shape 364"/>
        <p:cNvGrpSpPr/>
        <p:nvPr/>
      </p:nvGrpSpPr>
      <p:grpSpPr>
        <a:xfrm>
          <a:off x="0" y="0"/>
          <a:ext cx="0" cy="0"/>
          <a:chOff x="0" y="0"/>
          <a:chExt cx="0" cy="0"/>
        </a:xfrm>
      </p:grpSpPr>
      <p:sp>
        <p:nvSpPr>
          <p:cNvPr id="365" name="Google Shape;365;p82"/>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6" name="Google Shape;366;p82"/>
          <p:cNvSpPr/>
          <p:nvPr/>
        </p:nvSpPr>
        <p:spPr>
          <a:xfrm>
            <a:off x="8836898"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7" name="Google Shape;367;p82"/>
          <p:cNvSpPr/>
          <p:nvPr/>
        </p:nvSpPr>
        <p:spPr>
          <a:xfrm>
            <a:off x="4960855"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8" name="Google Shape;368;p82"/>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9" name="Google Shape;369;p82"/>
          <p:cNvSpPr txBox="1">
            <a:spLocks noGrp="1"/>
          </p:cNvSpPr>
          <p:nvPr>
            <p:ph type="body" idx="2"/>
          </p:nvPr>
        </p:nvSpPr>
        <p:spPr>
          <a:xfrm>
            <a:off x="4503771" y="4800600"/>
            <a:ext cx="3199564"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0" name="Google Shape;370;p82"/>
          <p:cNvSpPr txBox="1">
            <a:spLocks noGrp="1"/>
          </p:cNvSpPr>
          <p:nvPr>
            <p:ph type="body" idx="3"/>
          </p:nvPr>
        </p:nvSpPr>
        <p:spPr>
          <a:xfrm>
            <a:off x="8379810" y="4800600"/>
            <a:ext cx="3199571"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1" name="Google Shape;371;p82"/>
          <p:cNvSpPr>
            <a:spLocks noGrp="1"/>
          </p:cNvSpPr>
          <p:nvPr>
            <p:ph type="pic" idx="4"/>
          </p:nvPr>
        </p:nvSpPr>
        <p:spPr>
          <a:xfrm>
            <a:off x="1637876" y="2971799"/>
            <a:ext cx="1142702" cy="1143000"/>
          </a:xfrm>
          <a:prstGeom prst="rect">
            <a:avLst/>
          </a:prstGeom>
          <a:noFill/>
          <a:ln>
            <a:noFill/>
          </a:ln>
        </p:spPr>
      </p:sp>
      <p:sp>
        <p:nvSpPr>
          <p:cNvPr id="372" name="Google Shape;372;p82"/>
          <p:cNvSpPr>
            <a:spLocks noGrp="1"/>
          </p:cNvSpPr>
          <p:nvPr>
            <p:ph type="pic" idx="5"/>
          </p:nvPr>
        </p:nvSpPr>
        <p:spPr>
          <a:xfrm>
            <a:off x="5532201" y="2971800"/>
            <a:ext cx="1142702" cy="1143000"/>
          </a:xfrm>
          <a:prstGeom prst="rect">
            <a:avLst/>
          </a:prstGeom>
          <a:noFill/>
          <a:ln>
            <a:noFill/>
          </a:ln>
        </p:spPr>
      </p:sp>
      <p:sp>
        <p:nvSpPr>
          <p:cNvPr id="373" name="Google Shape;373;p82"/>
          <p:cNvSpPr>
            <a:spLocks noGrp="1"/>
          </p:cNvSpPr>
          <p:nvPr>
            <p:ph type="pic" idx="6"/>
          </p:nvPr>
        </p:nvSpPr>
        <p:spPr>
          <a:xfrm>
            <a:off x="9408244" y="2971798"/>
            <a:ext cx="1142702" cy="1143000"/>
          </a:xfrm>
          <a:prstGeom prst="rect">
            <a:avLst/>
          </a:prstGeom>
          <a:noFill/>
          <a:ln>
            <a:noFill/>
          </a:ln>
        </p:spPr>
      </p:sp>
      <p:sp>
        <p:nvSpPr>
          <p:cNvPr id="374" name="Google Shape;374;p8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5" name="Google Shape;375;p8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850522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Quote 1">
  <p:cSld name="Quote 1">
    <p:spTree>
      <p:nvGrpSpPr>
        <p:cNvPr id="1" name="Shape 376"/>
        <p:cNvGrpSpPr/>
        <p:nvPr/>
      </p:nvGrpSpPr>
      <p:grpSpPr>
        <a:xfrm>
          <a:off x="0" y="0"/>
          <a:ext cx="0" cy="0"/>
          <a:chOff x="0" y="0"/>
          <a:chExt cx="0" cy="0"/>
        </a:xfrm>
      </p:grpSpPr>
      <p:sp>
        <p:nvSpPr>
          <p:cNvPr id="377" name="Google Shape;377;p83"/>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83"/>
          <p:cNvSpPr txBox="1">
            <a:spLocks noGrp="1"/>
          </p:cNvSpPr>
          <p:nvPr>
            <p:ph type="subTitle" idx="1"/>
          </p:nvPr>
        </p:nvSpPr>
        <p:spPr>
          <a:xfrm>
            <a:off x="1066522" y="5715001"/>
            <a:ext cx="10055781" cy="4572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9" name="Google Shape;379;p83"/>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0" name="Google Shape;380;p8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81" name="Google Shape;381;p8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82" name="Google Shape;382;p83"/>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83" name="Google Shape;383;p8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473173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3/33/33 Content 7">
  <p:cSld name="33/33/33 Content 7">
    <p:spTree>
      <p:nvGrpSpPr>
        <p:cNvPr id="1" name="Shape 384"/>
        <p:cNvGrpSpPr/>
        <p:nvPr/>
      </p:nvGrpSpPr>
      <p:grpSpPr>
        <a:xfrm>
          <a:off x="0" y="0"/>
          <a:ext cx="0" cy="0"/>
          <a:chOff x="0" y="0"/>
          <a:chExt cx="0" cy="0"/>
        </a:xfrm>
      </p:grpSpPr>
      <p:sp>
        <p:nvSpPr>
          <p:cNvPr id="385" name="Google Shape;385;p85"/>
          <p:cNvSpPr/>
          <p:nvPr/>
        </p:nvSpPr>
        <p:spPr>
          <a:xfrm>
            <a:off x="0" y="685800"/>
            <a:ext cx="4723170" cy="320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86" name="Google Shape;386;p85"/>
          <p:cNvSpPr>
            <a:spLocks noGrp="1"/>
          </p:cNvSpPr>
          <p:nvPr>
            <p:ph type="pic" idx="2"/>
          </p:nvPr>
        </p:nvSpPr>
        <p:spPr>
          <a:xfrm>
            <a:off x="4723170" y="685800"/>
            <a:ext cx="7451068" cy="3200399"/>
          </a:xfrm>
          <a:prstGeom prst="rect">
            <a:avLst/>
          </a:prstGeom>
          <a:solidFill>
            <a:schemeClr val="lt2"/>
          </a:solidFill>
          <a:ln>
            <a:noFill/>
          </a:ln>
        </p:spPr>
      </p:sp>
      <p:sp>
        <p:nvSpPr>
          <p:cNvPr id="387" name="Google Shape;387;p85"/>
          <p:cNvSpPr txBox="1">
            <a:spLocks noGrp="1"/>
          </p:cNvSpPr>
          <p:nvPr>
            <p:ph type="title"/>
          </p:nvPr>
        </p:nvSpPr>
        <p:spPr>
          <a:xfrm>
            <a:off x="609441" y="685800"/>
            <a:ext cx="3656648" cy="1600200"/>
          </a:xfrm>
          <a:prstGeom prst="rect">
            <a:avLst/>
          </a:prstGeom>
          <a:noFill/>
          <a:ln>
            <a:noFill/>
          </a:ln>
        </p:spPr>
        <p:txBody>
          <a:bodyPr spcFirstLastPara="1" wrap="square" lIns="0" tIns="182875"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85"/>
          <p:cNvSpPr txBox="1">
            <a:spLocks noGrp="1"/>
          </p:cNvSpPr>
          <p:nvPr>
            <p:ph type="body" idx="1"/>
          </p:nvPr>
        </p:nvSpPr>
        <p:spPr>
          <a:xfrm>
            <a:off x="609441" y="2286000"/>
            <a:ext cx="3656648" cy="1600198"/>
          </a:xfrm>
          <a:prstGeom prst="rect">
            <a:avLst/>
          </a:prstGeom>
          <a:noFill/>
          <a:ln>
            <a:noFill/>
          </a:ln>
        </p:spPr>
        <p:txBody>
          <a:bodyPr spcFirstLastPara="1" wrap="square" lIns="0" tIns="182875" rIns="0" bIns="182875"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89" name="Google Shape;389;p85"/>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0" name="Google Shape;390;p85"/>
          <p:cNvSpPr txBox="1">
            <a:spLocks noGrp="1"/>
          </p:cNvSpPr>
          <p:nvPr>
            <p:ph type="body" idx="4"/>
          </p:nvPr>
        </p:nvSpPr>
        <p:spPr>
          <a:xfrm>
            <a:off x="1523603" y="4577592"/>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1" name="Google Shape;391;p85"/>
          <p:cNvSpPr>
            <a:spLocks noGrp="1"/>
          </p:cNvSpPr>
          <p:nvPr>
            <p:ph type="pic" idx="5"/>
          </p:nvPr>
        </p:nvSpPr>
        <p:spPr>
          <a:xfrm>
            <a:off x="618866" y="4580966"/>
            <a:ext cx="685621" cy="685800"/>
          </a:xfrm>
          <a:prstGeom prst="rect">
            <a:avLst/>
          </a:prstGeom>
          <a:noFill/>
          <a:ln>
            <a:noFill/>
          </a:ln>
        </p:spPr>
      </p:sp>
      <p:sp>
        <p:nvSpPr>
          <p:cNvPr id="392" name="Google Shape;392;p85"/>
          <p:cNvSpPr txBox="1">
            <a:spLocks noGrp="1"/>
          </p:cNvSpPr>
          <p:nvPr>
            <p:ph type="body" idx="6"/>
          </p:nvPr>
        </p:nvSpPr>
        <p:spPr>
          <a:xfrm>
            <a:off x="5204562"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3" name="Google Shape;393;p85"/>
          <p:cNvSpPr>
            <a:spLocks noGrp="1"/>
          </p:cNvSpPr>
          <p:nvPr>
            <p:ph type="pic" idx="7"/>
          </p:nvPr>
        </p:nvSpPr>
        <p:spPr>
          <a:xfrm>
            <a:off x="4275513" y="4580966"/>
            <a:ext cx="685621" cy="685800"/>
          </a:xfrm>
          <a:prstGeom prst="rect">
            <a:avLst/>
          </a:prstGeom>
          <a:noFill/>
          <a:ln>
            <a:noFill/>
          </a:ln>
        </p:spPr>
      </p:sp>
      <p:sp>
        <p:nvSpPr>
          <p:cNvPr id="394" name="Google Shape;394;p85"/>
          <p:cNvSpPr txBox="1">
            <a:spLocks noGrp="1"/>
          </p:cNvSpPr>
          <p:nvPr>
            <p:ph type="body" idx="8"/>
          </p:nvPr>
        </p:nvSpPr>
        <p:spPr>
          <a:xfrm>
            <a:off x="8861211"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5" name="Google Shape;395;p85"/>
          <p:cNvSpPr>
            <a:spLocks noGrp="1"/>
          </p:cNvSpPr>
          <p:nvPr>
            <p:ph type="pic" idx="9"/>
          </p:nvPr>
        </p:nvSpPr>
        <p:spPr>
          <a:xfrm>
            <a:off x="7932457" y="4580966"/>
            <a:ext cx="685621" cy="685800"/>
          </a:xfrm>
          <a:prstGeom prst="rect">
            <a:avLst/>
          </a:prstGeom>
          <a:noFill/>
          <a:ln>
            <a:noFill/>
          </a:ln>
        </p:spPr>
      </p:sp>
    </p:spTree>
    <p:extLst>
      <p:ext uri="{BB962C8B-B14F-4D97-AF65-F5344CB8AC3E}">
        <p14:creationId xmlns:p14="http://schemas.microsoft.com/office/powerpoint/2010/main" val="23026296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50/50 Content 11">
  <p:cSld name="50/50 Content 11">
    <p:spTree>
      <p:nvGrpSpPr>
        <p:cNvPr id="1" name="Shape 396"/>
        <p:cNvGrpSpPr/>
        <p:nvPr/>
      </p:nvGrpSpPr>
      <p:grpSpPr>
        <a:xfrm>
          <a:off x="0" y="0"/>
          <a:ext cx="0" cy="0"/>
          <a:chOff x="0" y="0"/>
          <a:chExt cx="0" cy="0"/>
        </a:xfrm>
      </p:grpSpPr>
      <p:sp>
        <p:nvSpPr>
          <p:cNvPr id="397" name="Google Shape;397;p86"/>
          <p:cNvSpPr txBox="1">
            <a:spLocks noGrp="1"/>
          </p:cNvSpPr>
          <p:nvPr>
            <p:ph type="body" idx="1"/>
          </p:nvPr>
        </p:nvSpPr>
        <p:spPr>
          <a:xfrm>
            <a:off x="609442" y="0"/>
            <a:ext cx="4561857"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8" name="Google Shape;398;p86"/>
          <p:cNvSpPr txBox="1">
            <a:spLocks noGrp="1"/>
          </p:cNvSpPr>
          <p:nvPr>
            <p:ph type="title"/>
          </p:nvPr>
        </p:nvSpPr>
        <p:spPr>
          <a:xfrm>
            <a:off x="609442" y="685801"/>
            <a:ext cx="4112832"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86"/>
          <p:cNvSpPr txBox="1">
            <a:spLocks noGrp="1"/>
          </p:cNvSpPr>
          <p:nvPr>
            <p:ph type="body" idx="2"/>
          </p:nvPr>
        </p:nvSpPr>
        <p:spPr>
          <a:xfrm>
            <a:off x="618404" y="1828801"/>
            <a:ext cx="4104767" cy="4343399"/>
          </a:xfrm>
          <a:prstGeom prst="rect">
            <a:avLst/>
          </a:prstGeom>
          <a:noFill/>
          <a:ln>
            <a:noFill/>
          </a:ln>
        </p:spPr>
        <p:txBody>
          <a:bodyPr spcFirstLastPara="1" wrap="square" lIns="182875" tIns="182875" rIns="457200" bIns="182875" anchor="t" anchorCtr="0">
            <a:normAutofit/>
          </a:bodyPr>
          <a:lstStyle>
            <a:lvl1pPr marL="457063" lvl="0" indent="-380886" algn="l">
              <a:lnSpc>
                <a:spcPct val="120000"/>
              </a:lnSpc>
              <a:spcBef>
                <a:spcPts val="600"/>
              </a:spcBef>
              <a:spcAft>
                <a:spcPts val="0"/>
              </a:spcAft>
              <a:buClr>
                <a:schemeClr val="dk1"/>
              </a:buClr>
              <a:buSzPts val="2400"/>
              <a:buChar char="•"/>
              <a:defRPr>
                <a:solidFill>
                  <a:schemeClr val="dk1"/>
                </a:solidFill>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0" name="Google Shape;400;p86"/>
          <p:cNvSpPr txBox="1">
            <a:spLocks noGrp="1"/>
          </p:cNvSpPr>
          <p:nvPr>
            <p:ph type="body" idx="3"/>
          </p:nvPr>
        </p:nvSpPr>
        <p:spPr>
          <a:xfrm>
            <a:off x="5180250" y="1604522"/>
            <a:ext cx="2742486"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1" name="Google Shape;401;p86"/>
          <p:cNvSpPr txBox="1">
            <a:spLocks noGrp="1"/>
          </p:cNvSpPr>
          <p:nvPr>
            <p:ph type="body" idx="4"/>
          </p:nvPr>
        </p:nvSpPr>
        <p:spPr>
          <a:xfrm>
            <a:off x="8369627" y="1604519"/>
            <a:ext cx="2733514" cy="1812834"/>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2" name="Google Shape;402;p86"/>
          <p:cNvSpPr txBox="1">
            <a:spLocks noGrp="1"/>
          </p:cNvSpPr>
          <p:nvPr>
            <p:ph type="body" idx="5"/>
          </p:nvPr>
        </p:nvSpPr>
        <p:spPr>
          <a:xfrm>
            <a:off x="5180251" y="4359368"/>
            <a:ext cx="2742487"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3" name="Google Shape;403;p86"/>
          <p:cNvSpPr txBox="1">
            <a:spLocks noGrp="1"/>
          </p:cNvSpPr>
          <p:nvPr>
            <p:ph type="body" idx="6"/>
          </p:nvPr>
        </p:nvSpPr>
        <p:spPr>
          <a:xfrm>
            <a:off x="8369627" y="4359367"/>
            <a:ext cx="2733514" cy="1812832"/>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4" name="Google Shape;404;p86"/>
          <p:cNvSpPr>
            <a:spLocks noGrp="1"/>
          </p:cNvSpPr>
          <p:nvPr>
            <p:ph type="pic" idx="7"/>
          </p:nvPr>
        </p:nvSpPr>
        <p:spPr>
          <a:xfrm>
            <a:off x="5180251" y="893997"/>
            <a:ext cx="685621" cy="685800"/>
          </a:xfrm>
          <a:prstGeom prst="rect">
            <a:avLst/>
          </a:prstGeom>
          <a:noFill/>
          <a:ln>
            <a:noFill/>
          </a:ln>
        </p:spPr>
      </p:sp>
      <p:sp>
        <p:nvSpPr>
          <p:cNvPr id="405" name="Google Shape;405;p86"/>
          <p:cNvSpPr>
            <a:spLocks noGrp="1"/>
          </p:cNvSpPr>
          <p:nvPr>
            <p:ph type="pic" idx="8"/>
          </p:nvPr>
        </p:nvSpPr>
        <p:spPr>
          <a:xfrm>
            <a:off x="8369627" y="893997"/>
            <a:ext cx="685621" cy="685800"/>
          </a:xfrm>
          <a:prstGeom prst="rect">
            <a:avLst/>
          </a:prstGeom>
          <a:noFill/>
          <a:ln>
            <a:noFill/>
          </a:ln>
        </p:spPr>
      </p:sp>
      <p:sp>
        <p:nvSpPr>
          <p:cNvPr id="406" name="Google Shape;406;p86"/>
          <p:cNvSpPr>
            <a:spLocks noGrp="1"/>
          </p:cNvSpPr>
          <p:nvPr>
            <p:ph type="pic" idx="9"/>
          </p:nvPr>
        </p:nvSpPr>
        <p:spPr>
          <a:xfrm>
            <a:off x="5180251" y="3673567"/>
            <a:ext cx="685621" cy="685800"/>
          </a:xfrm>
          <a:prstGeom prst="rect">
            <a:avLst/>
          </a:prstGeom>
          <a:noFill/>
          <a:ln>
            <a:noFill/>
          </a:ln>
        </p:spPr>
      </p:sp>
      <p:sp>
        <p:nvSpPr>
          <p:cNvPr id="407" name="Google Shape;407;p86"/>
          <p:cNvSpPr>
            <a:spLocks noGrp="1"/>
          </p:cNvSpPr>
          <p:nvPr>
            <p:ph type="pic" idx="13"/>
          </p:nvPr>
        </p:nvSpPr>
        <p:spPr>
          <a:xfrm>
            <a:off x="8369627" y="3673567"/>
            <a:ext cx="685621" cy="685800"/>
          </a:xfrm>
          <a:prstGeom prst="rect">
            <a:avLst/>
          </a:prstGeom>
          <a:noFill/>
          <a:ln>
            <a:noFill/>
          </a:ln>
        </p:spPr>
      </p:sp>
    </p:spTree>
    <p:extLst>
      <p:ext uri="{BB962C8B-B14F-4D97-AF65-F5344CB8AC3E}">
        <p14:creationId xmlns:p14="http://schemas.microsoft.com/office/powerpoint/2010/main" val="4457976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50/50 Content 5">
  <p:cSld name="50/50 Content 5">
    <p:spTree>
      <p:nvGrpSpPr>
        <p:cNvPr id="1" name="Shape 408"/>
        <p:cNvGrpSpPr/>
        <p:nvPr/>
      </p:nvGrpSpPr>
      <p:grpSpPr>
        <a:xfrm>
          <a:off x="0" y="0"/>
          <a:ext cx="0" cy="0"/>
          <a:chOff x="0" y="0"/>
          <a:chExt cx="0" cy="0"/>
        </a:xfrm>
      </p:grpSpPr>
      <p:sp>
        <p:nvSpPr>
          <p:cNvPr id="409" name="Google Shape;409;p87"/>
          <p:cNvSpPr txBox="1">
            <a:spLocks noGrp="1"/>
          </p:cNvSpPr>
          <p:nvPr>
            <p:ph type="body" idx="1"/>
          </p:nvPr>
        </p:nvSpPr>
        <p:spPr>
          <a:xfrm>
            <a:off x="609441" y="1828801"/>
            <a:ext cx="5484971"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10" name="Google Shape;410;p87"/>
          <p:cNvSpPr txBox="1">
            <a:spLocks noGrp="1"/>
          </p:cNvSpPr>
          <p:nvPr>
            <p:ph type="title"/>
          </p:nvPr>
        </p:nvSpPr>
        <p:spPr>
          <a:xfrm>
            <a:off x="609441" y="685800"/>
            <a:ext cx="10969943" cy="1143000"/>
          </a:xfrm>
          <a:prstGeom prst="rect">
            <a:avLst/>
          </a:prstGeom>
          <a:noFill/>
          <a:ln>
            <a:noFill/>
          </a:ln>
        </p:spPr>
        <p:txBody>
          <a:bodyPr spcFirstLastPara="1" wrap="square" lIns="0" tIns="45700" rIns="0" bIns="45700"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87"/>
          <p:cNvSpPr txBox="1">
            <a:spLocks noGrp="1"/>
          </p:cNvSpPr>
          <p:nvPr>
            <p:ph type="body" idx="2"/>
          </p:nvPr>
        </p:nvSpPr>
        <p:spPr>
          <a:xfrm>
            <a:off x="609441" y="0"/>
            <a:ext cx="4570809" cy="685799"/>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723171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Cover 1 1">
  <p:cSld name="Cover 1 1">
    <p:spTree>
      <p:nvGrpSpPr>
        <p:cNvPr id="1" name="Shape 412"/>
        <p:cNvGrpSpPr/>
        <p:nvPr/>
      </p:nvGrpSpPr>
      <p:grpSpPr>
        <a:xfrm>
          <a:off x="0" y="0"/>
          <a:ext cx="0" cy="0"/>
          <a:chOff x="0" y="0"/>
          <a:chExt cx="0" cy="0"/>
        </a:xfrm>
      </p:grpSpPr>
      <p:sp>
        <p:nvSpPr>
          <p:cNvPr id="413" name="Google Shape;413;g230b1a41ba8_2_3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14" name="Google Shape;414;g230b1a41ba8_2_3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15" name="Google Shape;415;g230b1a41ba8_2_34"/>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16" name="Google Shape;416;g230b1a41ba8_2_3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995981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Cover 2">
  <p:cSld name="Cover 2">
    <p:spTree>
      <p:nvGrpSpPr>
        <p:cNvPr id="1" name="Shape 417"/>
        <p:cNvGrpSpPr/>
        <p:nvPr/>
      </p:nvGrpSpPr>
      <p:grpSpPr>
        <a:xfrm>
          <a:off x="0" y="0"/>
          <a:ext cx="0" cy="0"/>
          <a:chOff x="0" y="0"/>
          <a:chExt cx="0" cy="0"/>
        </a:xfrm>
      </p:grpSpPr>
      <p:sp>
        <p:nvSpPr>
          <p:cNvPr id="418" name="Google Shape;418;p88"/>
          <p:cNvSpPr/>
          <p:nvPr/>
        </p:nvSpPr>
        <p:spPr>
          <a:xfrm>
            <a:off x="0" y="0"/>
            <a:ext cx="815127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9" name="Google Shape;419;p88"/>
          <p:cNvSpPr txBox="1">
            <a:spLocks noGrp="1"/>
          </p:cNvSpPr>
          <p:nvPr>
            <p:ph type="body" idx="1"/>
          </p:nvPr>
        </p:nvSpPr>
        <p:spPr>
          <a:xfrm>
            <a:off x="612488"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0" name="Google Shape;420;p88"/>
          <p:cNvSpPr>
            <a:spLocks noGrp="1"/>
          </p:cNvSpPr>
          <p:nvPr>
            <p:ph type="pic" idx="2"/>
          </p:nvPr>
        </p:nvSpPr>
        <p:spPr>
          <a:xfrm>
            <a:off x="8151276" y="0"/>
            <a:ext cx="4037549" cy="6857999"/>
          </a:xfrm>
          <a:prstGeom prst="rect">
            <a:avLst/>
          </a:prstGeom>
          <a:solidFill>
            <a:schemeClr val="lt2"/>
          </a:solidFill>
          <a:ln>
            <a:noFill/>
          </a:ln>
        </p:spPr>
      </p:sp>
      <p:sp>
        <p:nvSpPr>
          <p:cNvPr id="421" name="Google Shape;421;p88"/>
          <p:cNvSpPr txBox="1">
            <a:spLocks noGrp="1"/>
          </p:cNvSpPr>
          <p:nvPr>
            <p:ph type="body" idx="3"/>
          </p:nvPr>
        </p:nvSpPr>
        <p:spPr>
          <a:xfrm>
            <a:off x="3124910"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2" name="Google Shape;422;p88"/>
          <p:cNvSpPr txBox="1">
            <a:spLocks noGrp="1"/>
          </p:cNvSpPr>
          <p:nvPr>
            <p:ph type="body" idx="4"/>
          </p:nvPr>
        </p:nvSpPr>
        <p:spPr>
          <a:xfrm>
            <a:off x="5637331"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3" name="Google Shape;423;p88"/>
          <p:cNvSpPr txBox="1">
            <a:spLocks noGrp="1"/>
          </p:cNvSpPr>
          <p:nvPr>
            <p:ph type="title"/>
          </p:nvPr>
        </p:nvSpPr>
        <p:spPr>
          <a:xfrm>
            <a:off x="609441" y="1143000"/>
            <a:ext cx="7313295" cy="20574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88"/>
          <p:cNvSpPr txBox="1">
            <a:spLocks noGrp="1"/>
          </p:cNvSpPr>
          <p:nvPr>
            <p:ph type="body" idx="5"/>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5" name="Google Shape;425;p88"/>
          <p:cNvSpPr txBox="1">
            <a:spLocks noGrp="1"/>
          </p:cNvSpPr>
          <p:nvPr>
            <p:ph type="body" idx="6"/>
          </p:nvPr>
        </p:nvSpPr>
        <p:spPr>
          <a:xfrm>
            <a:off x="609441" y="5715001"/>
            <a:ext cx="7313295" cy="457200"/>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400"/>
              <a:buNone/>
              <a:defRPr sz="14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426" name="Google Shape;426;p88" descr="A picture containing text, clipart&#10;&#10;Description automatically generated"/>
          <p:cNvPicPr preferRelativeResize="0"/>
          <p:nvPr/>
        </p:nvPicPr>
        <p:blipFill rotWithShape="1">
          <a:blip r:embed="rId2">
            <a:alphaModFix/>
          </a:blip>
          <a:srcRect/>
          <a:stretch/>
        </p:blipFill>
        <p:spPr>
          <a:xfrm>
            <a:off x="442240" y="510276"/>
            <a:ext cx="1966907" cy="555189"/>
          </a:xfrm>
          <a:prstGeom prst="rect">
            <a:avLst/>
          </a:prstGeom>
          <a:noFill/>
          <a:ln>
            <a:noFill/>
          </a:ln>
        </p:spPr>
      </p:pic>
      <p:sp>
        <p:nvSpPr>
          <p:cNvPr id="427" name="Google Shape;427;p8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28" name="Google Shape;428;p8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29" name="Google Shape;429;p88"/>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30" name="Google Shape;430;p8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57398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Cover 3">
  <p:cSld name="Cover 3">
    <p:bg>
      <p:bgPr>
        <a:solidFill>
          <a:schemeClr val="lt1"/>
        </a:solidFill>
        <a:effectLst/>
      </p:bgPr>
    </p:bg>
    <p:spTree>
      <p:nvGrpSpPr>
        <p:cNvPr id="1" name="Shape 431"/>
        <p:cNvGrpSpPr/>
        <p:nvPr/>
      </p:nvGrpSpPr>
      <p:grpSpPr>
        <a:xfrm>
          <a:off x="0" y="0"/>
          <a:ext cx="0" cy="0"/>
          <a:chOff x="0" y="0"/>
          <a:chExt cx="0" cy="0"/>
        </a:xfrm>
      </p:grpSpPr>
      <p:sp>
        <p:nvSpPr>
          <p:cNvPr id="432" name="Google Shape;432;p89"/>
          <p:cNvSpPr>
            <a:spLocks noGrp="1"/>
          </p:cNvSpPr>
          <p:nvPr>
            <p:ph type="pic" idx="2"/>
          </p:nvPr>
        </p:nvSpPr>
        <p:spPr>
          <a:xfrm>
            <a:off x="0" y="0"/>
            <a:ext cx="12188825" cy="6858000"/>
          </a:xfrm>
          <a:prstGeom prst="rect">
            <a:avLst/>
          </a:prstGeom>
          <a:solidFill>
            <a:schemeClr val="lt2"/>
          </a:solidFill>
          <a:ln>
            <a:noFill/>
          </a:ln>
        </p:spPr>
      </p:sp>
      <p:sp>
        <p:nvSpPr>
          <p:cNvPr id="433" name="Google Shape;433;p89"/>
          <p:cNvSpPr txBox="1">
            <a:spLocks noGrp="1"/>
          </p:cNvSpPr>
          <p:nvPr>
            <p:ph type="title"/>
          </p:nvPr>
        </p:nvSpPr>
        <p:spPr>
          <a:xfrm>
            <a:off x="609441" y="3429001"/>
            <a:ext cx="6856214" cy="1371599"/>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89"/>
          <p:cNvSpPr txBox="1">
            <a:spLocks noGrp="1"/>
          </p:cNvSpPr>
          <p:nvPr>
            <p:ph type="body" idx="1"/>
          </p:nvPr>
        </p:nvSpPr>
        <p:spPr>
          <a:xfrm>
            <a:off x="609442" y="4800601"/>
            <a:ext cx="6653900" cy="685800"/>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0"/>
              </a:spcBef>
              <a:spcAft>
                <a:spcPts val="0"/>
              </a:spcAft>
              <a:buClr>
                <a:schemeClr val="lt1"/>
              </a:buClr>
              <a:buSzPts val="2400"/>
              <a:buFont typeface="Inter"/>
              <a:buNone/>
              <a:defRPr sz="2399">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342797" algn="l">
              <a:lnSpc>
                <a:spcPct val="120000"/>
              </a:lnSpc>
              <a:spcBef>
                <a:spcPts val="600"/>
              </a:spcBef>
              <a:spcAft>
                <a:spcPts val="0"/>
              </a:spcAft>
              <a:buClr>
                <a:schemeClr val="lt1"/>
              </a:buClr>
              <a:buSzPts val="1800"/>
              <a:buChar char="•"/>
              <a:defRPr>
                <a:solidFill>
                  <a:schemeClr val="lt1"/>
                </a:solidFill>
              </a:defRPr>
            </a:lvl3pPr>
            <a:lvl4pPr marL="1828251" lvl="3" indent="-330101" algn="l">
              <a:lnSpc>
                <a:spcPct val="120000"/>
              </a:lnSpc>
              <a:spcBef>
                <a:spcPts val="600"/>
              </a:spcBef>
              <a:spcAft>
                <a:spcPts val="0"/>
              </a:spcAft>
              <a:buClr>
                <a:schemeClr val="lt1"/>
              </a:buClr>
              <a:buSzPts val="1600"/>
              <a:buChar char="•"/>
              <a:defRPr>
                <a:solidFill>
                  <a:schemeClr val="lt1"/>
                </a:solidFill>
              </a:defRPr>
            </a:lvl4pPr>
            <a:lvl5pPr marL="2285314" lvl="4" indent="-330101" algn="l">
              <a:lnSpc>
                <a:spcPct val="120000"/>
              </a:lnSpc>
              <a:spcBef>
                <a:spcPts val="600"/>
              </a:spcBef>
              <a:spcAft>
                <a:spcPts val="0"/>
              </a:spcAft>
              <a:buClr>
                <a:schemeClr val="lt1"/>
              </a:buClr>
              <a:buSzPts val="1600"/>
              <a:buChar char="•"/>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5" name="Google Shape;435;p89"/>
          <p:cNvSpPr txBox="1">
            <a:spLocks noGrp="1"/>
          </p:cNvSpPr>
          <p:nvPr>
            <p:ph type="body" idx="3"/>
          </p:nvPr>
        </p:nvSpPr>
        <p:spPr>
          <a:xfrm>
            <a:off x="608571" y="5517985"/>
            <a:ext cx="2743357"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6" name="Google Shape;436;p89"/>
          <p:cNvSpPr txBox="1">
            <a:spLocks noGrp="1"/>
          </p:cNvSpPr>
          <p:nvPr>
            <p:ph type="body" idx="4"/>
          </p:nvPr>
        </p:nvSpPr>
        <p:spPr>
          <a:xfrm>
            <a:off x="600632" y="5961186"/>
            <a:ext cx="275129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7" name="Google Shape;437;p89"/>
          <p:cNvSpPr txBox="1">
            <a:spLocks noGrp="1"/>
          </p:cNvSpPr>
          <p:nvPr>
            <p:ph type="body" idx="5"/>
          </p:nvPr>
        </p:nvSpPr>
        <p:spPr>
          <a:xfrm>
            <a:off x="3837836" y="5517985"/>
            <a:ext cx="2713658"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8" name="Google Shape;438;p89"/>
          <p:cNvSpPr txBox="1">
            <a:spLocks noGrp="1"/>
          </p:cNvSpPr>
          <p:nvPr>
            <p:ph type="body" idx="6"/>
          </p:nvPr>
        </p:nvSpPr>
        <p:spPr>
          <a:xfrm>
            <a:off x="3829897" y="5961186"/>
            <a:ext cx="2713658"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9" name="Google Shape;439;p89"/>
          <p:cNvSpPr txBox="1">
            <a:spLocks noGrp="1"/>
          </p:cNvSpPr>
          <p:nvPr>
            <p:ph type="body" idx="7"/>
          </p:nvPr>
        </p:nvSpPr>
        <p:spPr>
          <a:xfrm>
            <a:off x="7008574" y="5517985"/>
            <a:ext cx="2742486"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40" name="Google Shape;440;p89"/>
          <p:cNvSpPr txBox="1">
            <a:spLocks noGrp="1"/>
          </p:cNvSpPr>
          <p:nvPr>
            <p:ph type="body" idx="8"/>
          </p:nvPr>
        </p:nvSpPr>
        <p:spPr>
          <a:xfrm>
            <a:off x="7008574" y="5961186"/>
            <a:ext cx="274248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441" name="Google Shape;441;p89" descr="A picture containing text, clipart&#10;&#10;Description automatically generated"/>
          <p:cNvPicPr preferRelativeResize="0"/>
          <p:nvPr/>
        </p:nvPicPr>
        <p:blipFill rotWithShape="1">
          <a:blip r:embed="rId2">
            <a:alphaModFix/>
          </a:blip>
          <a:srcRect/>
          <a:stretch/>
        </p:blipFill>
        <p:spPr>
          <a:xfrm>
            <a:off x="442240" y="481995"/>
            <a:ext cx="1966907" cy="555189"/>
          </a:xfrm>
          <a:prstGeom prst="rect">
            <a:avLst/>
          </a:prstGeom>
          <a:noFill/>
          <a:ln>
            <a:noFill/>
          </a:ln>
        </p:spPr>
      </p:pic>
      <p:sp>
        <p:nvSpPr>
          <p:cNvPr id="442" name="Google Shape;442;p8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43" name="Google Shape;443;p89"/>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44" name="Google Shape;444;p89"/>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45" name="Google Shape;445;p8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697605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peakers 1">
  <p:cSld name="Speakers 1">
    <p:spTree>
      <p:nvGrpSpPr>
        <p:cNvPr id="1" name="Shape 446"/>
        <p:cNvGrpSpPr/>
        <p:nvPr/>
      </p:nvGrpSpPr>
      <p:grpSpPr>
        <a:xfrm>
          <a:off x="0" y="0"/>
          <a:ext cx="0" cy="0"/>
          <a:chOff x="0" y="0"/>
          <a:chExt cx="0" cy="0"/>
        </a:xfrm>
      </p:grpSpPr>
      <p:sp>
        <p:nvSpPr>
          <p:cNvPr id="447" name="Google Shape;447;p90"/>
          <p:cNvSpPr>
            <a:spLocks noGrp="1"/>
          </p:cNvSpPr>
          <p:nvPr>
            <p:ph type="pic" idx="2"/>
          </p:nvPr>
        </p:nvSpPr>
        <p:spPr>
          <a:xfrm>
            <a:off x="623903" y="1933216"/>
            <a:ext cx="1371243" cy="1267184"/>
          </a:xfrm>
          <a:prstGeom prst="rect">
            <a:avLst/>
          </a:prstGeom>
          <a:solidFill>
            <a:schemeClr val="lt2"/>
          </a:solidFill>
          <a:ln>
            <a:noFill/>
          </a:ln>
        </p:spPr>
      </p:sp>
      <p:sp>
        <p:nvSpPr>
          <p:cNvPr id="448" name="Google Shape;448;p90"/>
          <p:cNvSpPr txBox="1">
            <a:spLocks noGrp="1"/>
          </p:cNvSpPr>
          <p:nvPr>
            <p:ph type="title"/>
          </p:nvPr>
        </p:nvSpPr>
        <p:spPr>
          <a:xfrm>
            <a:off x="609451" y="685800"/>
            <a:ext cx="10969930"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90"/>
          <p:cNvSpPr txBox="1">
            <a:spLocks noGrp="1"/>
          </p:cNvSpPr>
          <p:nvPr>
            <p:ph type="body" idx="1"/>
          </p:nvPr>
        </p:nvSpPr>
        <p:spPr>
          <a:xfrm>
            <a:off x="623903" y="3429000"/>
            <a:ext cx="40992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0" name="Google Shape;450;p90"/>
          <p:cNvSpPr txBox="1">
            <a:spLocks noGrp="1"/>
          </p:cNvSpPr>
          <p:nvPr>
            <p:ph type="body" idx="3"/>
          </p:nvPr>
        </p:nvSpPr>
        <p:spPr>
          <a:xfrm>
            <a:off x="5599242" y="3429000"/>
            <a:ext cx="460889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1" name="Google Shape;451;p90"/>
          <p:cNvSpPr>
            <a:spLocks noGrp="1"/>
          </p:cNvSpPr>
          <p:nvPr>
            <p:ph type="pic" idx="4"/>
          </p:nvPr>
        </p:nvSpPr>
        <p:spPr>
          <a:xfrm>
            <a:off x="2437766" y="1975844"/>
            <a:ext cx="1371243" cy="1224557"/>
          </a:xfrm>
          <a:prstGeom prst="rect">
            <a:avLst/>
          </a:prstGeom>
          <a:noFill/>
          <a:ln>
            <a:noFill/>
          </a:ln>
        </p:spPr>
      </p:sp>
    </p:spTree>
    <p:extLst>
      <p:ext uri="{BB962C8B-B14F-4D97-AF65-F5344CB8AC3E}">
        <p14:creationId xmlns:p14="http://schemas.microsoft.com/office/powerpoint/2010/main" val="12881957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34502858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peakers 2">
  <p:cSld name="Speakers 2">
    <p:spTree>
      <p:nvGrpSpPr>
        <p:cNvPr id="1" name="Shape 452"/>
        <p:cNvGrpSpPr/>
        <p:nvPr/>
      </p:nvGrpSpPr>
      <p:grpSpPr>
        <a:xfrm>
          <a:off x="0" y="0"/>
          <a:ext cx="0" cy="0"/>
          <a:chOff x="0" y="0"/>
          <a:chExt cx="0" cy="0"/>
        </a:xfrm>
      </p:grpSpPr>
      <p:sp>
        <p:nvSpPr>
          <p:cNvPr id="453" name="Google Shape;453;p91"/>
          <p:cNvSpPr>
            <a:spLocks noGrp="1"/>
          </p:cNvSpPr>
          <p:nvPr>
            <p:ph type="pic" idx="2"/>
          </p:nvPr>
        </p:nvSpPr>
        <p:spPr>
          <a:xfrm>
            <a:off x="619167" y="1953570"/>
            <a:ext cx="1361517" cy="1246830"/>
          </a:xfrm>
          <a:prstGeom prst="rect">
            <a:avLst/>
          </a:prstGeom>
          <a:solidFill>
            <a:schemeClr val="lt2"/>
          </a:solidFill>
          <a:ln>
            <a:noFill/>
          </a:ln>
        </p:spPr>
      </p:sp>
      <p:sp>
        <p:nvSpPr>
          <p:cNvPr id="454" name="Google Shape;454;p91"/>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91"/>
          <p:cNvSpPr txBox="1">
            <a:spLocks noGrp="1"/>
          </p:cNvSpPr>
          <p:nvPr>
            <p:ph type="body" idx="1"/>
          </p:nvPr>
        </p:nvSpPr>
        <p:spPr>
          <a:xfrm>
            <a:off x="609442" y="3429001"/>
            <a:ext cx="457080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6" name="Google Shape;456;p91"/>
          <p:cNvSpPr txBox="1">
            <a:spLocks noGrp="1"/>
          </p:cNvSpPr>
          <p:nvPr>
            <p:ph type="body" idx="3"/>
          </p:nvPr>
        </p:nvSpPr>
        <p:spPr>
          <a:xfrm>
            <a:off x="6113820" y="3429000"/>
            <a:ext cx="4551402"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7" name="Google Shape;457;p91"/>
          <p:cNvSpPr>
            <a:spLocks noGrp="1"/>
          </p:cNvSpPr>
          <p:nvPr>
            <p:ph type="pic" idx="4"/>
          </p:nvPr>
        </p:nvSpPr>
        <p:spPr>
          <a:xfrm>
            <a:off x="2437766" y="1943100"/>
            <a:ext cx="1361518" cy="1245658"/>
          </a:xfrm>
          <a:prstGeom prst="rect">
            <a:avLst/>
          </a:prstGeom>
          <a:noFill/>
          <a:ln>
            <a:noFill/>
          </a:ln>
        </p:spPr>
      </p:sp>
      <p:sp>
        <p:nvSpPr>
          <p:cNvPr id="458" name="Google Shape;458;p91"/>
          <p:cNvSpPr>
            <a:spLocks noGrp="1"/>
          </p:cNvSpPr>
          <p:nvPr>
            <p:ph type="pic" idx="5"/>
          </p:nvPr>
        </p:nvSpPr>
        <p:spPr>
          <a:xfrm>
            <a:off x="7922737" y="1965212"/>
            <a:ext cx="1371243" cy="1223546"/>
          </a:xfrm>
          <a:prstGeom prst="rect">
            <a:avLst/>
          </a:prstGeom>
          <a:noFill/>
          <a:ln>
            <a:noFill/>
          </a:ln>
        </p:spPr>
      </p:sp>
      <p:sp>
        <p:nvSpPr>
          <p:cNvPr id="459" name="Google Shape;459;p91"/>
          <p:cNvSpPr>
            <a:spLocks noGrp="1"/>
          </p:cNvSpPr>
          <p:nvPr>
            <p:ph type="pic" idx="6"/>
          </p:nvPr>
        </p:nvSpPr>
        <p:spPr>
          <a:xfrm>
            <a:off x="6113820" y="1965212"/>
            <a:ext cx="1351835" cy="1235188"/>
          </a:xfrm>
          <a:prstGeom prst="rect">
            <a:avLst/>
          </a:prstGeom>
          <a:solidFill>
            <a:schemeClr val="lt2"/>
          </a:solidFill>
          <a:ln>
            <a:noFill/>
          </a:ln>
        </p:spPr>
      </p:sp>
    </p:spTree>
    <p:extLst>
      <p:ext uri="{BB962C8B-B14F-4D97-AF65-F5344CB8AC3E}">
        <p14:creationId xmlns:p14="http://schemas.microsoft.com/office/powerpoint/2010/main" val="15533416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peakers 3">
  <p:cSld name="Speakers 3">
    <p:spTree>
      <p:nvGrpSpPr>
        <p:cNvPr id="1" name="Shape 460"/>
        <p:cNvGrpSpPr/>
        <p:nvPr/>
      </p:nvGrpSpPr>
      <p:grpSpPr>
        <a:xfrm>
          <a:off x="0" y="0"/>
          <a:ext cx="0" cy="0"/>
          <a:chOff x="0" y="0"/>
          <a:chExt cx="0" cy="0"/>
        </a:xfrm>
      </p:grpSpPr>
      <p:sp>
        <p:nvSpPr>
          <p:cNvPr id="461" name="Google Shape;461;p92"/>
          <p:cNvSpPr>
            <a:spLocks noGrp="1"/>
          </p:cNvSpPr>
          <p:nvPr>
            <p:ph type="pic" idx="2"/>
          </p:nvPr>
        </p:nvSpPr>
        <p:spPr>
          <a:xfrm>
            <a:off x="1980684" y="1943100"/>
            <a:ext cx="1371243" cy="1257300"/>
          </a:xfrm>
          <a:prstGeom prst="rect">
            <a:avLst/>
          </a:prstGeom>
          <a:noFill/>
          <a:ln>
            <a:noFill/>
          </a:ln>
        </p:spPr>
      </p:sp>
      <p:sp>
        <p:nvSpPr>
          <p:cNvPr id="462" name="Google Shape;462;p92"/>
          <p:cNvSpPr>
            <a:spLocks noGrp="1"/>
          </p:cNvSpPr>
          <p:nvPr>
            <p:ph type="pic" idx="3"/>
          </p:nvPr>
        </p:nvSpPr>
        <p:spPr>
          <a:xfrm>
            <a:off x="5637333" y="1943100"/>
            <a:ext cx="1371242" cy="1257300"/>
          </a:xfrm>
          <a:prstGeom prst="rect">
            <a:avLst/>
          </a:prstGeom>
          <a:noFill/>
          <a:ln>
            <a:noFill/>
          </a:ln>
        </p:spPr>
      </p:sp>
      <p:sp>
        <p:nvSpPr>
          <p:cNvPr id="463" name="Google Shape;463;p92"/>
          <p:cNvSpPr>
            <a:spLocks noGrp="1"/>
          </p:cNvSpPr>
          <p:nvPr>
            <p:ph type="pic" idx="4"/>
          </p:nvPr>
        </p:nvSpPr>
        <p:spPr>
          <a:xfrm>
            <a:off x="9293980" y="1943100"/>
            <a:ext cx="1371242" cy="1257300"/>
          </a:xfrm>
          <a:prstGeom prst="rect">
            <a:avLst/>
          </a:prstGeom>
          <a:noFill/>
          <a:ln>
            <a:noFill/>
          </a:ln>
        </p:spPr>
      </p:sp>
      <p:sp>
        <p:nvSpPr>
          <p:cNvPr id="464" name="Google Shape;464;p92"/>
          <p:cNvSpPr>
            <a:spLocks noGrp="1"/>
          </p:cNvSpPr>
          <p:nvPr>
            <p:ph type="pic" idx="5"/>
          </p:nvPr>
        </p:nvSpPr>
        <p:spPr>
          <a:xfrm>
            <a:off x="609441" y="1943099"/>
            <a:ext cx="914162" cy="914400"/>
          </a:xfrm>
          <a:prstGeom prst="rect">
            <a:avLst/>
          </a:prstGeom>
          <a:solidFill>
            <a:schemeClr val="lt2"/>
          </a:solidFill>
          <a:ln>
            <a:noFill/>
          </a:ln>
        </p:spPr>
      </p:sp>
      <p:sp>
        <p:nvSpPr>
          <p:cNvPr id="465" name="Google Shape;465;p92"/>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92"/>
          <p:cNvSpPr txBox="1">
            <a:spLocks noGrp="1"/>
          </p:cNvSpPr>
          <p:nvPr>
            <p:ph type="body" idx="1"/>
          </p:nvPr>
        </p:nvSpPr>
        <p:spPr>
          <a:xfrm>
            <a:off x="609441" y="3429000"/>
            <a:ext cx="3199567"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7" name="Google Shape;467;p92"/>
          <p:cNvSpPr txBox="1">
            <a:spLocks noGrp="1"/>
          </p:cNvSpPr>
          <p:nvPr>
            <p:ph type="body" idx="6"/>
          </p:nvPr>
        </p:nvSpPr>
        <p:spPr>
          <a:xfrm>
            <a:off x="4266090"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8" name="Google Shape;468;p92"/>
          <p:cNvSpPr txBox="1">
            <a:spLocks noGrp="1"/>
          </p:cNvSpPr>
          <p:nvPr>
            <p:ph type="body" idx="7"/>
          </p:nvPr>
        </p:nvSpPr>
        <p:spPr>
          <a:xfrm>
            <a:off x="7922739"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9" name="Google Shape;469;p92"/>
          <p:cNvSpPr>
            <a:spLocks noGrp="1"/>
          </p:cNvSpPr>
          <p:nvPr>
            <p:ph type="pic" idx="8"/>
          </p:nvPr>
        </p:nvSpPr>
        <p:spPr>
          <a:xfrm>
            <a:off x="4266090" y="1943099"/>
            <a:ext cx="914162" cy="914400"/>
          </a:xfrm>
          <a:prstGeom prst="rect">
            <a:avLst/>
          </a:prstGeom>
          <a:solidFill>
            <a:schemeClr val="lt2"/>
          </a:solidFill>
          <a:ln>
            <a:noFill/>
          </a:ln>
        </p:spPr>
      </p:sp>
      <p:sp>
        <p:nvSpPr>
          <p:cNvPr id="470" name="Google Shape;470;p92"/>
          <p:cNvSpPr>
            <a:spLocks noGrp="1"/>
          </p:cNvSpPr>
          <p:nvPr>
            <p:ph type="pic" idx="9"/>
          </p:nvPr>
        </p:nvSpPr>
        <p:spPr>
          <a:xfrm>
            <a:off x="7922738" y="1943100"/>
            <a:ext cx="914162" cy="914400"/>
          </a:xfrm>
          <a:prstGeom prst="rect">
            <a:avLst/>
          </a:prstGeom>
          <a:solidFill>
            <a:schemeClr val="lt2"/>
          </a:solidFill>
          <a:ln>
            <a:noFill/>
          </a:ln>
        </p:spPr>
      </p:sp>
    </p:spTree>
    <p:extLst>
      <p:ext uri="{BB962C8B-B14F-4D97-AF65-F5344CB8AC3E}">
        <p14:creationId xmlns:p14="http://schemas.microsoft.com/office/powerpoint/2010/main" val="429072278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ection Break 2">
  <p:cSld name="Section Break 2">
    <p:spTree>
      <p:nvGrpSpPr>
        <p:cNvPr id="1" name="Shape 471"/>
        <p:cNvGrpSpPr/>
        <p:nvPr/>
      </p:nvGrpSpPr>
      <p:grpSpPr>
        <a:xfrm>
          <a:off x="0" y="0"/>
          <a:ext cx="0" cy="0"/>
          <a:chOff x="0" y="0"/>
          <a:chExt cx="0" cy="0"/>
        </a:xfrm>
      </p:grpSpPr>
      <p:sp>
        <p:nvSpPr>
          <p:cNvPr id="472" name="Google Shape;472;p94"/>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b" anchorCtr="0">
            <a:normAutofit/>
          </a:bodyPr>
          <a:lstStyle>
            <a:lvl1pPr lvl="0" algn="l">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94"/>
          <p:cNvSpPr txBox="1">
            <a:spLocks noGrp="1"/>
          </p:cNvSpPr>
          <p:nvPr>
            <p:ph type="body" idx="1"/>
          </p:nvPr>
        </p:nvSpPr>
        <p:spPr>
          <a:xfrm>
            <a:off x="609441" y="4343402"/>
            <a:ext cx="10969943" cy="18287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2400"/>
              <a:buNone/>
              <a:defRPr sz="2399">
                <a:solidFill>
                  <a:schemeClr val="dk1"/>
                </a:solidFill>
              </a:defRPr>
            </a:lvl1pPr>
            <a:lvl2pPr marL="914126" lvl="1" indent="-228531" algn="l">
              <a:lnSpc>
                <a:spcPct val="120000"/>
              </a:lnSpc>
              <a:spcBef>
                <a:spcPts val="600"/>
              </a:spcBef>
              <a:spcAft>
                <a:spcPts val="0"/>
              </a:spcAft>
              <a:buClr>
                <a:srgbClr val="888888"/>
              </a:buClr>
              <a:buSzPts val="2000"/>
              <a:buNone/>
              <a:defRPr sz="1999">
                <a:solidFill>
                  <a:srgbClr val="888888"/>
                </a:solidFill>
              </a:defRPr>
            </a:lvl2pPr>
            <a:lvl3pPr marL="1371189" lvl="2" indent="-228531" algn="l">
              <a:lnSpc>
                <a:spcPct val="120000"/>
              </a:lnSpc>
              <a:spcBef>
                <a:spcPts val="600"/>
              </a:spcBef>
              <a:spcAft>
                <a:spcPts val="0"/>
              </a:spcAft>
              <a:buClr>
                <a:srgbClr val="888888"/>
              </a:buClr>
              <a:buSzPts val="1800"/>
              <a:buNone/>
              <a:defRPr sz="1799">
                <a:solidFill>
                  <a:srgbClr val="888888"/>
                </a:solidFill>
              </a:defRPr>
            </a:lvl3pPr>
            <a:lvl4pPr marL="1828251" lvl="3" indent="-228531" algn="l">
              <a:lnSpc>
                <a:spcPct val="120000"/>
              </a:lnSpc>
              <a:spcBef>
                <a:spcPts val="600"/>
              </a:spcBef>
              <a:spcAft>
                <a:spcPts val="0"/>
              </a:spcAft>
              <a:buClr>
                <a:srgbClr val="888888"/>
              </a:buClr>
              <a:buSzPts val="1600"/>
              <a:buNone/>
              <a:defRPr sz="1600">
                <a:solidFill>
                  <a:srgbClr val="888888"/>
                </a:solidFill>
              </a:defRPr>
            </a:lvl4pPr>
            <a:lvl5pPr marL="2285314" lvl="4" indent="-228531" algn="l">
              <a:lnSpc>
                <a:spcPct val="120000"/>
              </a:lnSpc>
              <a:spcBef>
                <a:spcPts val="6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27951658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Blank 1" type="blank">
  <p:cSld name="Blank 1">
    <p:spTree>
      <p:nvGrpSpPr>
        <p:cNvPr id="1" name="Shape 474"/>
        <p:cNvGrpSpPr/>
        <p:nvPr/>
      </p:nvGrpSpPr>
      <p:grpSpPr>
        <a:xfrm>
          <a:off x="0" y="0"/>
          <a:ext cx="0" cy="0"/>
          <a:chOff x="0" y="0"/>
          <a:chExt cx="0" cy="0"/>
        </a:xfrm>
      </p:grpSpPr>
    </p:spTree>
    <p:extLst>
      <p:ext uri="{BB962C8B-B14F-4D97-AF65-F5344CB8AC3E}">
        <p14:creationId xmlns:p14="http://schemas.microsoft.com/office/powerpoint/2010/main" val="21222697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475"/>
        <p:cNvGrpSpPr/>
        <p:nvPr/>
      </p:nvGrpSpPr>
      <p:grpSpPr>
        <a:xfrm>
          <a:off x="0" y="0"/>
          <a:ext cx="0" cy="0"/>
          <a:chOff x="0" y="0"/>
          <a:chExt cx="0" cy="0"/>
        </a:xfrm>
      </p:grpSpPr>
    </p:spTree>
    <p:extLst>
      <p:ext uri="{BB962C8B-B14F-4D97-AF65-F5344CB8AC3E}">
        <p14:creationId xmlns:p14="http://schemas.microsoft.com/office/powerpoint/2010/main" val="78177081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llout 1">
  <p:cSld name="Callout 1">
    <p:spTree>
      <p:nvGrpSpPr>
        <p:cNvPr id="1" name="Shape 476"/>
        <p:cNvGrpSpPr/>
        <p:nvPr/>
      </p:nvGrpSpPr>
      <p:grpSpPr>
        <a:xfrm>
          <a:off x="0" y="0"/>
          <a:ext cx="0" cy="0"/>
          <a:chOff x="0" y="0"/>
          <a:chExt cx="0" cy="0"/>
        </a:xfrm>
      </p:grpSpPr>
      <p:sp>
        <p:nvSpPr>
          <p:cNvPr id="477" name="Google Shape;477;p97"/>
          <p:cNvSpPr txBox="1"/>
          <p:nvPr/>
        </p:nvSpPr>
        <p:spPr>
          <a:xfrm>
            <a:off x="393507" y="309531"/>
            <a:ext cx="4927794" cy="5641440"/>
          </a:xfrm>
          <a:prstGeom prst="rect">
            <a:avLst/>
          </a:prstGeom>
          <a:noFill/>
          <a:ln>
            <a:noFill/>
          </a:ln>
        </p:spPr>
        <p:txBody>
          <a:bodyPr spcFirstLastPara="1" wrap="square" lIns="91401" tIns="45688" rIns="91401" bIns="45688" anchor="t" anchorCtr="0">
            <a:noAutofit/>
          </a:bodyPr>
          <a:lstStyle/>
          <a:p>
            <a:pPr marL="0" marR="0" lvl="0" indent="0" algn="l" rtl="0">
              <a:lnSpc>
                <a:spcPct val="90000"/>
              </a:lnSpc>
              <a:spcBef>
                <a:spcPts val="0"/>
              </a:spcBef>
              <a:spcAft>
                <a:spcPts val="0"/>
              </a:spcAft>
              <a:buClr>
                <a:srgbClr val="000000"/>
              </a:buClr>
              <a:buSzPts val="6800"/>
              <a:buFont typeface="Arial"/>
              <a:buNone/>
            </a:pPr>
            <a:r>
              <a:rPr lang="en-US" sz="6798" b="1" i="0" u="none" strike="noStrike" cap="none">
                <a:solidFill>
                  <a:schemeClr val="lt1"/>
                </a:solidFill>
                <a:latin typeface="Calibri"/>
                <a:ea typeface="Calibri"/>
                <a:cs typeface="Calibri"/>
                <a:sym typeface="Calibri"/>
              </a:rPr>
              <a:t>Our work makes </a:t>
            </a:r>
            <a:br>
              <a:rPr lang="en-US" sz="6798" b="1" i="0" u="none" strike="noStrike" cap="none">
                <a:solidFill>
                  <a:schemeClr val="lt1"/>
                </a:solidFill>
                <a:latin typeface="Calibri"/>
                <a:ea typeface="Calibri"/>
                <a:cs typeface="Calibri"/>
                <a:sym typeface="Calibri"/>
              </a:rPr>
            </a:br>
            <a:r>
              <a:rPr lang="en-US" sz="6798" b="1" i="0" u="none" strike="noStrike" cap="none">
                <a:solidFill>
                  <a:schemeClr val="lt1"/>
                </a:solidFill>
                <a:latin typeface="Calibri"/>
                <a:ea typeface="Calibri"/>
                <a:cs typeface="Calibri"/>
                <a:sym typeface="Calibri"/>
              </a:rPr>
              <a:t>the world work</a:t>
            </a:r>
            <a:endParaRPr sz="1400" b="0" i="0" u="none" strike="noStrike" cap="none">
              <a:solidFill>
                <a:srgbClr val="000000"/>
              </a:solidFill>
              <a:latin typeface="Arial"/>
              <a:ea typeface="Arial"/>
              <a:cs typeface="Arial"/>
              <a:sym typeface="Arial"/>
            </a:endParaRPr>
          </a:p>
        </p:txBody>
      </p:sp>
      <p:sp>
        <p:nvSpPr>
          <p:cNvPr id="478" name="Google Shape;478;p97"/>
          <p:cNvSpPr txBox="1">
            <a:spLocks noGrp="1"/>
          </p:cNvSpPr>
          <p:nvPr>
            <p:ph type="body" idx="1"/>
          </p:nvPr>
        </p:nvSpPr>
        <p:spPr>
          <a:xfrm>
            <a:off x="7922736" y="685800"/>
            <a:ext cx="3656648" cy="41148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dk1"/>
              </a:buClr>
              <a:buSzPts val="1600"/>
              <a:buChar char="•"/>
              <a:defRPr sz="1600"/>
            </a:lvl1pPr>
            <a:lvl2pPr marL="914126" lvl="1" indent="-330101" algn="l">
              <a:lnSpc>
                <a:spcPct val="120000"/>
              </a:lnSpc>
              <a:spcBef>
                <a:spcPts val="600"/>
              </a:spcBef>
              <a:spcAft>
                <a:spcPts val="0"/>
              </a:spcAft>
              <a:buClr>
                <a:schemeClr val="dk1"/>
              </a:buClr>
              <a:buSzPts val="1600"/>
              <a:buChar char="•"/>
              <a:defRPr sz="1600"/>
            </a:lvl2pPr>
            <a:lvl3pPr marL="1371189" lvl="2" indent="-330101" algn="l">
              <a:lnSpc>
                <a:spcPct val="120000"/>
              </a:lnSpc>
              <a:spcBef>
                <a:spcPts val="600"/>
              </a:spcBef>
              <a:spcAft>
                <a:spcPts val="0"/>
              </a:spcAft>
              <a:buClr>
                <a:schemeClr val="dk1"/>
              </a:buClr>
              <a:buSzPts val="1600"/>
              <a:buChar char="•"/>
              <a:defRPr sz="1600"/>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99621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Headline Picture Background 2">
  <p:cSld name="Headline Picture Background 2">
    <p:spTree>
      <p:nvGrpSpPr>
        <p:cNvPr id="1" name="Shape 479"/>
        <p:cNvGrpSpPr/>
        <p:nvPr/>
      </p:nvGrpSpPr>
      <p:grpSpPr>
        <a:xfrm>
          <a:off x="0" y="0"/>
          <a:ext cx="0" cy="0"/>
          <a:chOff x="0" y="0"/>
          <a:chExt cx="0" cy="0"/>
        </a:xfrm>
      </p:grpSpPr>
      <p:sp>
        <p:nvSpPr>
          <p:cNvPr id="480" name="Google Shape;480;p99"/>
          <p:cNvSpPr>
            <a:spLocks noGrp="1"/>
          </p:cNvSpPr>
          <p:nvPr>
            <p:ph type="pic" idx="2"/>
          </p:nvPr>
        </p:nvSpPr>
        <p:spPr>
          <a:xfrm>
            <a:off x="0" y="0"/>
            <a:ext cx="12188825" cy="6858000"/>
          </a:xfrm>
          <a:prstGeom prst="rect">
            <a:avLst/>
          </a:prstGeom>
          <a:solidFill>
            <a:schemeClr val="lt2"/>
          </a:solidFill>
          <a:ln>
            <a:noFill/>
          </a:ln>
        </p:spPr>
      </p:sp>
      <p:sp>
        <p:nvSpPr>
          <p:cNvPr id="481" name="Google Shape;481;p99"/>
          <p:cNvSpPr txBox="1">
            <a:spLocks noGrp="1"/>
          </p:cNvSpPr>
          <p:nvPr>
            <p:ph type="ctrTitle"/>
          </p:nvPr>
        </p:nvSpPr>
        <p:spPr>
          <a:xfrm>
            <a:off x="609441" y="5257800"/>
            <a:ext cx="10969943" cy="9144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159804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Headline Purple Background 2">
  <p:cSld name="Headline Purple Background 2">
    <p:spTree>
      <p:nvGrpSpPr>
        <p:cNvPr id="1" name="Shape 482"/>
        <p:cNvGrpSpPr/>
        <p:nvPr/>
      </p:nvGrpSpPr>
      <p:grpSpPr>
        <a:xfrm>
          <a:off x="0" y="0"/>
          <a:ext cx="0" cy="0"/>
          <a:chOff x="0" y="0"/>
          <a:chExt cx="0" cy="0"/>
        </a:xfrm>
      </p:grpSpPr>
      <p:sp>
        <p:nvSpPr>
          <p:cNvPr id="483" name="Google Shape;483;p100"/>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4" name="Google Shape;484;p100"/>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100"/>
          <p:cNvSpPr>
            <a:spLocks noGrp="1"/>
          </p:cNvSpPr>
          <p:nvPr>
            <p:ph type="pic" idx="2"/>
          </p:nvPr>
        </p:nvSpPr>
        <p:spPr>
          <a:xfrm>
            <a:off x="0" y="4572000"/>
            <a:ext cx="12188825" cy="2286000"/>
          </a:xfrm>
          <a:prstGeom prst="rect">
            <a:avLst/>
          </a:prstGeom>
          <a:noFill/>
          <a:ln>
            <a:noFill/>
          </a:ln>
        </p:spPr>
      </p:sp>
      <p:pic>
        <p:nvPicPr>
          <p:cNvPr id="486" name="Google Shape;486;p100"/>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17982456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Headline Purple Background 3">
  <p:cSld name="Headline Purple Background 3">
    <p:spTree>
      <p:nvGrpSpPr>
        <p:cNvPr id="1" name="Shape 487"/>
        <p:cNvGrpSpPr/>
        <p:nvPr/>
      </p:nvGrpSpPr>
      <p:grpSpPr>
        <a:xfrm>
          <a:off x="0" y="0"/>
          <a:ext cx="0" cy="0"/>
          <a:chOff x="0" y="0"/>
          <a:chExt cx="0" cy="0"/>
        </a:xfrm>
      </p:grpSpPr>
      <p:sp>
        <p:nvSpPr>
          <p:cNvPr id="488" name="Google Shape;488;p101"/>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9" name="Google Shape;489;p101"/>
          <p:cNvSpPr txBox="1">
            <a:spLocks noGrp="1"/>
          </p:cNvSpPr>
          <p:nvPr>
            <p:ph type="ctrTitle"/>
          </p:nvPr>
        </p:nvSpPr>
        <p:spPr>
          <a:xfrm>
            <a:off x="1066522" y="1143000"/>
            <a:ext cx="10055780"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101"/>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1" name="Google Shape;491;p101"/>
          <p:cNvSpPr>
            <a:spLocks noGrp="1"/>
          </p:cNvSpPr>
          <p:nvPr>
            <p:ph type="pic" idx="2"/>
          </p:nvPr>
        </p:nvSpPr>
        <p:spPr>
          <a:xfrm>
            <a:off x="0" y="4572000"/>
            <a:ext cx="12188825" cy="2286000"/>
          </a:xfrm>
          <a:prstGeom prst="rect">
            <a:avLst/>
          </a:prstGeom>
          <a:noFill/>
          <a:ln>
            <a:noFill/>
          </a:ln>
        </p:spPr>
      </p:sp>
      <p:pic>
        <p:nvPicPr>
          <p:cNvPr id="492" name="Google Shape;492;p101"/>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19326189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Headline Purple Background 4">
  <p:cSld name="Headline Purple Background 4">
    <p:spTree>
      <p:nvGrpSpPr>
        <p:cNvPr id="1" name="Shape 493"/>
        <p:cNvGrpSpPr/>
        <p:nvPr/>
      </p:nvGrpSpPr>
      <p:grpSpPr>
        <a:xfrm>
          <a:off x="0" y="0"/>
          <a:ext cx="0" cy="0"/>
          <a:chOff x="0" y="0"/>
          <a:chExt cx="0" cy="0"/>
        </a:xfrm>
      </p:grpSpPr>
      <p:sp>
        <p:nvSpPr>
          <p:cNvPr id="494" name="Google Shape;494;p102"/>
          <p:cNvSpPr/>
          <p:nvPr/>
        </p:nvSpPr>
        <p:spPr>
          <a:xfrm>
            <a:off x="0" y="2286001"/>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95" name="Google Shape;495;p102"/>
          <p:cNvSpPr txBox="1">
            <a:spLocks noGrp="1"/>
          </p:cNvSpPr>
          <p:nvPr>
            <p:ph type="ctrTitle"/>
          </p:nvPr>
        </p:nvSpPr>
        <p:spPr>
          <a:xfrm>
            <a:off x="1066522" y="2514600"/>
            <a:ext cx="10055781" cy="22860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102"/>
          <p:cNvSpPr txBox="1">
            <a:spLocks noGrp="1"/>
          </p:cNvSpPr>
          <p:nvPr>
            <p:ph type="subTitle" idx="1"/>
          </p:nvPr>
        </p:nvSpPr>
        <p:spPr>
          <a:xfrm>
            <a:off x="1066522" y="4800600"/>
            <a:ext cx="10055781" cy="1371601"/>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7" name="Google Shape;497;p102"/>
          <p:cNvSpPr>
            <a:spLocks noGrp="1"/>
          </p:cNvSpPr>
          <p:nvPr>
            <p:ph type="pic" idx="2"/>
          </p:nvPr>
        </p:nvSpPr>
        <p:spPr>
          <a:xfrm>
            <a:off x="0" y="0"/>
            <a:ext cx="12188825" cy="2286000"/>
          </a:xfrm>
          <a:prstGeom prst="rect">
            <a:avLst/>
          </a:prstGeom>
          <a:noFill/>
          <a:ln>
            <a:noFill/>
          </a:ln>
        </p:spPr>
      </p:sp>
      <p:pic>
        <p:nvPicPr>
          <p:cNvPr id="498" name="Google Shape;498;p102"/>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1385744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1,400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7"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
        <p:nvSpPr>
          <p:cNvPr id="27" name="TextBox 26">
            <a:extLst>
              <a:ext uri="{FF2B5EF4-FFF2-40B4-BE49-F238E27FC236}">
                <a16:creationId xmlns:a16="http://schemas.microsoft.com/office/drawing/2014/main" id="{580E5DE7-0D26-1939-401C-D1E5B7BA7876}"/>
              </a:ext>
            </a:extLst>
          </p:cNvPr>
          <p:cNvSpPr txBox="1"/>
          <p:nvPr userDrawn="1"/>
        </p:nvSpPr>
        <p:spPr>
          <a:xfrm>
            <a:off x="5180251" y="4276733"/>
            <a:ext cx="2322289" cy="2107510"/>
          </a:xfrm>
          <a:prstGeom prst="rect">
            <a:avLst/>
          </a:prstGeom>
          <a:noFill/>
        </p:spPr>
        <p:txBody>
          <a:bodyPr wrap="square" anchor="ctr">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Arial" panose="020B0604020202020204" pitchFamily="34" charset="0"/>
                <a:sym typeface="Inter SemiBold"/>
              </a:rPr>
              <a:t>4.4/5</a:t>
            </a:r>
          </a:p>
          <a:p>
            <a:pPr marL="0" marR="0" lvl="0" indent="0" algn="ctr" rtl="0">
              <a:spcAft>
                <a:spcPts val="0"/>
              </a:spcAft>
              <a:buClr>
                <a:srgbClr val="000000"/>
              </a:buClr>
              <a:buSzPts val="1500"/>
              <a:buFont typeface="Arial"/>
              <a:buNone/>
            </a:pPr>
            <a:endParaRPr lang="en-US"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Arial" panose="020B0604020202020204" pitchFamily="34" charset="0"/>
                <a:sym typeface="Inter"/>
              </a:rPr>
              <a:t>Customer Satisfaction</a:t>
            </a:r>
          </a:p>
          <a:p>
            <a:pPr marL="0" marR="0" lvl="0" indent="0" algn="ctr" rtl="0">
              <a:spcAft>
                <a:spcPts val="0"/>
              </a:spcAft>
              <a:buClr>
                <a:srgbClr val="000000"/>
              </a:buClr>
              <a:buSzPts val="1500"/>
              <a:buFont typeface="Arial"/>
              <a:buNone/>
            </a:pPr>
            <a:endParaRPr lang="en-US" sz="1000" b="1"/>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Arial" panose="020B0604020202020204" pitchFamily="34" charset="0"/>
                <a:sym typeface="Inter"/>
              </a:rPr>
              <a:t>Thousands of raving fans</a:t>
            </a:r>
          </a:p>
          <a:p>
            <a:pPr marL="0" marR="0" lvl="0" indent="0" algn="ctr" rtl="0">
              <a:spcAft>
                <a:spcPts val="0"/>
              </a:spcAft>
              <a:buClr>
                <a:srgbClr val="000000"/>
              </a:buClr>
              <a:buSzPts val="1500"/>
              <a:buFont typeface="Arial"/>
              <a:buNone/>
            </a:pPr>
            <a:endParaRPr lang="en-US" sz="1000" b="0" i="0" u="none" strike="noStrike" cap="none">
              <a:solidFill>
                <a:schemeClr val="lt1"/>
              </a:solidFill>
              <a:ea typeface="Inter"/>
              <a:cs typeface="Arial" panose="020B0604020202020204" pitchFamily="34" charset="0"/>
              <a:sym typeface="Inter"/>
            </a:endParaRPr>
          </a:p>
        </p:txBody>
      </p:sp>
      <p:pic>
        <p:nvPicPr>
          <p:cNvPr id="20" name="Picture 19" descr="A white square with green text&#10;&#10;Description automatically generated">
            <a:extLst>
              <a:ext uri="{FF2B5EF4-FFF2-40B4-BE49-F238E27FC236}">
                <a16:creationId xmlns:a16="http://schemas.microsoft.com/office/drawing/2014/main" id="{65B2C116-06DB-F6FB-CB97-28F5C9C3B807}"/>
              </a:ext>
            </a:extLst>
          </p:cNvPr>
          <p:cNvPicPr>
            <a:picLocks noChangeAspect="1"/>
          </p:cNvPicPr>
          <p:nvPr userDrawn="1"/>
        </p:nvPicPr>
        <p:blipFill>
          <a:blip r:embed="rId6"/>
          <a:stretch>
            <a:fillRect/>
          </a:stretch>
        </p:blipFill>
        <p:spPr>
          <a:xfrm>
            <a:off x="380194" y="3199821"/>
            <a:ext cx="4343688" cy="1592081"/>
          </a:xfrm>
          <a:prstGeom prst="rect">
            <a:avLst/>
          </a:prstGeom>
        </p:spPr>
      </p:pic>
    </p:spTree>
    <p:extLst>
      <p:ext uri="{BB962C8B-B14F-4D97-AF65-F5344CB8AC3E}">
        <p14:creationId xmlns:p14="http://schemas.microsoft.com/office/powerpoint/2010/main" val="2713371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Headline Dark Background 1">
  <p:cSld name="Headline Dark Background 1">
    <p:spTree>
      <p:nvGrpSpPr>
        <p:cNvPr id="1" name="Shape 499"/>
        <p:cNvGrpSpPr/>
        <p:nvPr/>
      </p:nvGrpSpPr>
      <p:grpSpPr>
        <a:xfrm>
          <a:off x="0" y="0"/>
          <a:ext cx="0" cy="0"/>
          <a:chOff x="0" y="0"/>
          <a:chExt cx="0" cy="0"/>
        </a:xfrm>
      </p:grpSpPr>
      <p:sp>
        <p:nvSpPr>
          <p:cNvPr id="500" name="Google Shape;500;p103"/>
          <p:cNvSpPr/>
          <p:nvPr/>
        </p:nvSpPr>
        <p:spPr>
          <a:xfrm>
            <a:off x="0" y="0"/>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1" name="Google Shape;501;p103"/>
          <p:cNvSpPr txBox="1">
            <a:spLocks noGrp="1"/>
          </p:cNvSpPr>
          <p:nvPr>
            <p:ph type="ctrTitle"/>
          </p:nvPr>
        </p:nvSpPr>
        <p:spPr>
          <a:xfrm>
            <a:off x="1066522" y="1143000"/>
            <a:ext cx="10055781"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2" name="Google Shape;502;p103"/>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103"/>
          <p:cNvSpPr>
            <a:spLocks noGrp="1"/>
          </p:cNvSpPr>
          <p:nvPr>
            <p:ph type="pic" idx="2"/>
          </p:nvPr>
        </p:nvSpPr>
        <p:spPr>
          <a:xfrm>
            <a:off x="0" y="4572000"/>
            <a:ext cx="12188825" cy="2286000"/>
          </a:xfrm>
          <a:prstGeom prst="rect">
            <a:avLst/>
          </a:prstGeom>
          <a:noFill/>
          <a:ln>
            <a:noFill/>
          </a:ln>
        </p:spPr>
      </p:sp>
      <p:pic>
        <p:nvPicPr>
          <p:cNvPr id="504" name="Google Shape;504;p103"/>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39905032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Headline Dark Background 2">
  <p:cSld name="Headline Dark Background 2">
    <p:spTree>
      <p:nvGrpSpPr>
        <p:cNvPr id="1" name="Shape 505"/>
        <p:cNvGrpSpPr/>
        <p:nvPr/>
      </p:nvGrpSpPr>
      <p:grpSpPr>
        <a:xfrm>
          <a:off x="0" y="0"/>
          <a:ext cx="0" cy="0"/>
          <a:chOff x="0" y="0"/>
          <a:chExt cx="0" cy="0"/>
        </a:xfrm>
      </p:grpSpPr>
      <p:sp>
        <p:nvSpPr>
          <p:cNvPr id="506" name="Google Shape;506;p104"/>
          <p:cNvSpPr/>
          <p:nvPr/>
        </p:nvSpPr>
        <p:spPr>
          <a:xfrm>
            <a:off x="0" y="2286001"/>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7" name="Google Shape;507;p104"/>
          <p:cNvSpPr txBox="1">
            <a:spLocks noGrp="1"/>
          </p:cNvSpPr>
          <p:nvPr>
            <p:ph type="ctrTitle"/>
          </p:nvPr>
        </p:nvSpPr>
        <p:spPr>
          <a:xfrm>
            <a:off x="1066522" y="2514600"/>
            <a:ext cx="10055781" cy="22860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8" name="Google Shape;508;p104"/>
          <p:cNvSpPr txBox="1">
            <a:spLocks noGrp="1"/>
          </p:cNvSpPr>
          <p:nvPr>
            <p:ph type="subTitle" idx="1"/>
          </p:nvPr>
        </p:nvSpPr>
        <p:spPr>
          <a:xfrm>
            <a:off x="1066522" y="4800600"/>
            <a:ext cx="10055781" cy="13716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9" name="Google Shape;509;p104"/>
          <p:cNvSpPr>
            <a:spLocks noGrp="1"/>
          </p:cNvSpPr>
          <p:nvPr>
            <p:ph type="pic" idx="2"/>
          </p:nvPr>
        </p:nvSpPr>
        <p:spPr>
          <a:xfrm>
            <a:off x="0" y="0"/>
            <a:ext cx="12188825" cy="2286000"/>
          </a:xfrm>
          <a:prstGeom prst="rect">
            <a:avLst/>
          </a:prstGeom>
          <a:noFill/>
          <a:ln>
            <a:noFill/>
          </a:ln>
        </p:spPr>
      </p:sp>
      <p:pic>
        <p:nvPicPr>
          <p:cNvPr id="510" name="Google Shape;510;p104"/>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14157811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Quote 2">
  <p:cSld name="Quote 2">
    <p:spTree>
      <p:nvGrpSpPr>
        <p:cNvPr id="1" name="Shape 511"/>
        <p:cNvGrpSpPr/>
        <p:nvPr/>
      </p:nvGrpSpPr>
      <p:grpSpPr>
        <a:xfrm>
          <a:off x="0" y="0"/>
          <a:ext cx="0" cy="0"/>
          <a:chOff x="0" y="0"/>
          <a:chExt cx="0" cy="0"/>
        </a:xfrm>
      </p:grpSpPr>
      <p:sp>
        <p:nvSpPr>
          <p:cNvPr id="512" name="Google Shape;512;p105"/>
          <p:cNvSpPr txBox="1">
            <a:spLocks noGrp="1"/>
          </p:cNvSpPr>
          <p:nvPr>
            <p:ph type="ctrTitle"/>
          </p:nvPr>
        </p:nvSpPr>
        <p:spPr>
          <a:xfrm>
            <a:off x="609441" y="685800"/>
            <a:ext cx="10969943" cy="3657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105"/>
          <p:cNvSpPr txBox="1">
            <a:spLocks noGrp="1"/>
          </p:cNvSpPr>
          <p:nvPr>
            <p:ph type="subTitle" idx="1"/>
          </p:nvPr>
        </p:nvSpPr>
        <p:spPr>
          <a:xfrm>
            <a:off x="609441" y="4572000"/>
            <a:ext cx="10969943" cy="6858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4" name="Google Shape;514;p105"/>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170331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00 Table 1">
  <p:cSld name="100 Table 1">
    <p:spTree>
      <p:nvGrpSpPr>
        <p:cNvPr id="1" name="Shape 515"/>
        <p:cNvGrpSpPr/>
        <p:nvPr/>
      </p:nvGrpSpPr>
      <p:grpSpPr>
        <a:xfrm>
          <a:off x="0" y="0"/>
          <a:ext cx="0" cy="0"/>
          <a:chOff x="0" y="0"/>
          <a:chExt cx="0" cy="0"/>
        </a:xfrm>
      </p:grpSpPr>
      <p:sp>
        <p:nvSpPr>
          <p:cNvPr id="516" name="Google Shape;516;p10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0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96260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70/30 Content 2">
  <p:cSld name="70/30 Content 2">
    <p:spTree>
      <p:nvGrpSpPr>
        <p:cNvPr id="1" name="Shape 518"/>
        <p:cNvGrpSpPr/>
        <p:nvPr/>
      </p:nvGrpSpPr>
      <p:grpSpPr>
        <a:xfrm>
          <a:off x="0" y="0"/>
          <a:ext cx="0" cy="0"/>
          <a:chOff x="0" y="0"/>
          <a:chExt cx="0" cy="0"/>
        </a:xfrm>
      </p:grpSpPr>
      <p:sp>
        <p:nvSpPr>
          <p:cNvPr id="519" name="Google Shape;519;p107"/>
          <p:cNvSpPr/>
          <p:nvPr/>
        </p:nvSpPr>
        <p:spPr>
          <a:xfrm>
            <a:off x="0"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0" name="Google Shape;520;p107"/>
          <p:cNvSpPr txBox="1">
            <a:spLocks noGrp="1"/>
          </p:cNvSpPr>
          <p:nvPr>
            <p:ph type="title"/>
          </p:nvPr>
        </p:nvSpPr>
        <p:spPr>
          <a:xfrm>
            <a:off x="609441" y="685800"/>
            <a:ext cx="6856214"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107"/>
          <p:cNvSpPr txBox="1">
            <a:spLocks noGrp="1"/>
          </p:cNvSpPr>
          <p:nvPr>
            <p:ph type="body" idx="1"/>
          </p:nvPr>
        </p:nvSpPr>
        <p:spPr>
          <a:xfrm>
            <a:off x="8379817" y="685800"/>
            <a:ext cx="3199567"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pic>
        <p:nvPicPr>
          <p:cNvPr id="522" name="Google Shape;522;p107"/>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256990041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70/30 Content 4">
  <p:cSld name="70/30 Content 4">
    <p:spTree>
      <p:nvGrpSpPr>
        <p:cNvPr id="1" name="Shape 523"/>
        <p:cNvGrpSpPr/>
        <p:nvPr/>
      </p:nvGrpSpPr>
      <p:grpSpPr>
        <a:xfrm>
          <a:off x="0" y="0"/>
          <a:ext cx="0" cy="0"/>
          <a:chOff x="0" y="0"/>
          <a:chExt cx="0" cy="0"/>
        </a:xfrm>
      </p:grpSpPr>
      <p:sp>
        <p:nvSpPr>
          <p:cNvPr id="524" name="Google Shape;524;p108"/>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5" name="Google Shape;525;p108"/>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08"/>
          <p:cNvSpPr txBox="1">
            <a:spLocks noGrp="1"/>
          </p:cNvSpPr>
          <p:nvPr>
            <p:ph type="body" idx="1"/>
          </p:nvPr>
        </p:nvSpPr>
        <p:spPr>
          <a:xfrm>
            <a:off x="609441" y="1828800"/>
            <a:ext cx="6399133"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7" name="Google Shape;527;p108"/>
          <p:cNvSpPr txBox="1">
            <a:spLocks noGrp="1"/>
          </p:cNvSpPr>
          <p:nvPr>
            <p:ph type="body" idx="2"/>
          </p:nvPr>
        </p:nvSpPr>
        <p:spPr>
          <a:xfrm>
            <a:off x="7922737" y="1828800"/>
            <a:ext cx="3656647"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8" name="Google Shape;528;p108"/>
          <p:cNvSpPr txBox="1">
            <a:spLocks noGrp="1"/>
          </p:cNvSpPr>
          <p:nvPr>
            <p:ph type="body" idx="3"/>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29" name="Google Shape;529;p108"/>
          <p:cNvSpPr txBox="1">
            <a:spLocks noGrp="1"/>
          </p:cNvSpPr>
          <p:nvPr>
            <p:ph type="body" idx="4"/>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0" name="Google Shape;530;p108"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extLst>
      <p:ext uri="{BB962C8B-B14F-4D97-AF65-F5344CB8AC3E}">
        <p14:creationId xmlns:p14="http://schemas.microsoft.com/office/powerpoint/2010/main" val="342505376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70/30 Content 5">
  <p:cSld name="70/30 Content 5">
    <p:spTree>
      <p:nvGrpSpPr>
        <p:cNvPr id="1" name="Shape 531"/>
        <p:cNvGrpSpPr/>
        <p:nvPr/>
      </p:nvGrpSpPr>
      <p:grpSpPr>
        <a:xfrm>
          <a:off x="0" y="0"/>
          <a:ext cx="0" cy="0"/>
          <a:chOff x="0" y="0"/>
          <a:chExt cx="0" cy="0"/>
        </a:xfrm>
      </p:grpSpPr>
      <p:sp>
        <p:nvSpPr>
          <p:cNvPr id="532" name="Google Shape;532;p109"/>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33" name="Google Shape;533;p109"/>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09"/>
          <p:cNvSpPr txBox="1">
            <a:spLocks noGrp="1"/>
          </p:cNvSpPr>
          <p:nvPr>
            <p:ph type="body" idx="1"/>
          </p:nvPr>
        </p:nvSpPr>
        <p:spPr>
          <a:xfrm>
            <a:off x="7922736" y="1828800"/>
            <a:ext cx="3656648"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35" name="Google Shape;535;p109"/>
          <p:cNvSpPr txBox="1">
            <a:spLocks noGrp="1"/>
          </p:cNvSpPr>
          <p:nvPr>
            <p:ph type="body" idx="2"/>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6" name="Google Shape;536;p10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7" name="Google Shape;537;p109"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38" name="Google Shape;538;p109"/>
          <p:cNvSpPr txBox="1">
            <a:spLocks noGrp="1"/>
          </p:cNvSpPr>
          <p:nvPr>
            <p:ph type="body" idx="4"/>
          </p:nvPr>
        </p:nvSpPr>
        <p:spPr>
          <a:xfrm>
            <a:off x="1523603" y="205740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9" name="Google Shape;539;p109"/>
          <p:cNvSpPr>
            <a:spLocks noGrp="1"/>
          </p:cNvSpPr>
          <p:nvPr>
            <p:ph type="pic" idx="5"/>
          </p:nvPr>
        </p:nvSpPr>
        <p:spPr>
          <a:xfrm>
            <a:off x="609441" y="2057400"/>
            <a:ext cx="685621" cy="685800"/>
          </a:xfrm>
          <a:prstGeom prst="rect">
            <a:avLst/>
          </a:prstGeom>
          <a:noFill/>
          <a:ln>
            <a:noFill/>
          </a:ln>
        </p:spPr>
      </p:sp>
      <p:sp>
        <p:nvSpPr>
          <p:cNvPr id="540" name="Google Shape;540;p109"/>
          <p:cNvSpPr txBox="1">
            <a:spLocks noGrp="1"/>
          </p:cNvSpPr>
          <p:nvPr>
            <p:ph type="body" idx="6"/>
          </p:nvPr>
        </p:nvSpPr>
        <p:spPr>
          <a:xfrm>
            <a:off x="1523603" y="5268554"/>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1" name="Google Shape;541;p109"/>
          <p:cNvSpPr>
            <a:spLocks noGrp="1"/>
          </p:cNvSpPr>
          <p:nvPr>
            <p:ph type="pic" idx="7"/>
          </p:nvPr>
        </p:nvSpPr>
        <p:spPr>
          <a:xfrm>
            <a:off x="609441" y="5268432"/>
            <a:ext cx="685621" cy="685800"/>
          </a:xfrm>
          <a:prstGeom prst="rect">
            <a:avLst/>
          </a:prstGeom>
          <a:noFill/>
          <a:ln>
            <a:noFill/>
          </a:ln>
        </p:spPr>
      </p:sp>
      <p:sp>
        <p:nvSpPr>
          <p:cNvPr id="542" name="Google Shape;542;p109"/>
          <p:cNvSpPr txBox="1">
            <a:spLocks noGrp="1"/>
          </p:cNvSpPr>
          <p:nvPr>
            <p:ph type="body" idx="8"/>
          </p:nvPr>
        </p:nvSpPr>
        <p:spPr>
          <a:xfrm>
            <a:off x="1523603" y="3127785"/>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3" name="Google Shape;543;p109"/>
          <p:cNvSpPr>
            <a:spLocks noGrp="1"/>
          </p:cNvSpPr>
          <p:nvPr>
            <p:ph type="pic" idx="9"/>
          </p:nvPr>
        </p:nvSpPr>
        <p:spPr>
          <a:xfrm>
            <a:off x="609441" y="3129638"/>
            <a:ext cx="685621" cy="685800"/>
          </a:xfrm>
          <a:prstGeom prst="rect">
            <a:avLst/>
          </a:prstGeom>
          <a:noFill/>
          <a:ln>
            <a:noFill/>
          </a:ln>
        </p:spPr>
      </p:sp>
      <p:sp>
        <p:nvSpPr>
          <p:cNvPr id="544" name="Google Shape;544;p109"/>
          <p:cNvSpPr txBox="1">
            <a:spLocks noGrp="1"/>
          </p:cNvSpPr>
          <p:nvPr>
            <p:ph type="body" idx="13"/>
          </p:nvPr>
        </p:nvSpPr>
        <p:spPr>
          <a:xfrm>
            <a:off x="1523603" y="419817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5" name="Google Shape;545;p109"/>
          <p:cNvSpPr>
            <a:spLocks noGrp="1"/>
          </p:cNvSpPr>
          <p:nvPr>
            <p:ph type="pic" idx="14"/>
          </p:nvPr>
        </p:nvSpPr>
        <p:spPr>
          <a:xfrm>
            <a:off x="609441" y="4196194"/>
            <a:ext cx="685621" cy="685800"/>
          </a:xfrm>
          <a:prstGeom prst="rect">
            <a:avLst/>
          </a:prstGeom>
          <a:noFill/>
          <a:ln>
            <a:noFill/>
          </a:ln>
        </p:spPr>
      </p:sp>
    </p:spTree>
    <p:extLst>
      <p:ext uri="{BB962C8B-B14F-4D97-AF65-F5344CB8AC3E}">
        <p14:creationId xmlns:p14="http://schemas.microsoft.com/office/powerpoint/2010/main" val="16129165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60/40 Content 3">
  <p:cSld name="60/40 Content 3">
    <p:spTree>
      <p:nvGrpSpPr>
        <p:cNvPr id="1" name="Shape 546"/>
        <p:cNvGrpSpPr/>
        <p:nvPr/>
      </p:nvGrpSpPr>
      <p:grpSpPr>
        <a:xfrm>
          <a:off x="0" y="0"/>
          <a:ext cx="0" cy="0"/>
          <a:chOff x="0" y="0"/>
          <a:chExt cx="0" cy="0"/>
        </a:xfrm>
      </p:grpSpPr>
      <p:sp>
        <p:nvSpPr>
          <p:cNvPr id="547" name="Google Shape;547;p110"/>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48" name="Google Shape;548;p110"/>
          <p:cNvSpPr txBox="1">
            <a:spLocks noGrp="1"/>
          </p:cNvSpPr>
          <p:nvPr>
            <p:ph type="title"/>
          </p:nvPr>
        </p:nvSpPr>
        <p:spPr>
          <a:xfrm>
            <a:off x="609441" y="647700"/>
            <a:ext cx="5942052" cy="11811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9" name="Google Shape;549;p110"/>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50" name="Google Shape;550;p110"/>
          <p:cNvSpPr txBox="1">
            <a:spLocks noGrp="1"/>
          </p:cNvSpPr>
          <p:nvPr>
            <p:ph type="body" idx="2"/>
          </p:nvPr>
        </p:nvSpPr>
        <p:spPr>
          <a:xfrm>
            <a:off x="609441" y="1828800"/>
            <a:ext cx="5942052"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51" name="Google Shape;551;p110"/>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52" name="Google Shape;552;p110"/>
          <p:cNvSpPr txBox="1">
            <a:spLocks noGrp="1"/>
          </p:cNvSpPr>
          <p:nvPr>
            <p:ph type="body" idx="3"/>
          </p:nvPr>
        </p:nvSpPr>
        <p:spPr>
          <a:xfrm>
            <a:off x="609441" y="0"/>
            <a:ext cx="4570809" cy="6477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54825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60/40 Content 4">
  <p:cSld name="60/40 Content 4">
    <p:spTree>
      <p:nvGrpSpPr>
        <p:cNvPr id="1" name="Shape 553"/>
        <p:cNvGrpSpPr/>
        <p:nvPr/>
      </p:nvGrpSpPr>
      <p:grpSpPr>
        <a:xfrm>
          <a:off x="0" y="0"/>
          <a:ext cx="0" cy="0"/>
          <a:chOff x="0" y="0"/>
          <a:chExt cx="0" cy="0"/>
        </a:xfrm>
      </p:grpSpPr>
      <p:sp>
        <p:nvSpPr>
          <p:cNvPr id="554" name="Google Shape;554;p111"/>
          <p:cNvSpPr>
            <a:spLocks noGrp="1"/>
          </p:cNvSpPr>
          <p:nvPr>
            <p:ph type="pic" idx="2"/>
          </p:nvPr>
        </p:nvSpPr>
        <p:spPr>
          <a:xfrm>
            <a:off x="7008574" y="685800"/>
            <a:ext cx="5180252" cy="3886201"/>
          </a:xfrm>
          <a:prstGeom prst="rect">
            <a:avLst/>
          </a:prstGeom>
          <a:solidFill>
            <a:schemeClr val="lt2"/>
          </a:solidFill>
          <a:ln>
            <a:noFill/>
          </a:ln>
        </p:spPr>
      </p:sp>
      <p:sp>
        <p:nvSpPr>
          <p:cNvPr id="555" name="Google Shape;555;p111"/>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111"/>
          <p:cNvSpPr txBox="1">
            <a:spLocks noGrp="1"/>
          </p:cNvSpPr>
          <p:nvPr>
            <p:ph type="body" idx="1"/>
          </p:nvPr>
        </p:nvSpPr>
        <p:spPr>
          <a:xfrm>
            <a:off x="609441" y="1828800"/>
            <a:ext cx="5942052" cy="2743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57" name="Google Shape;557;p11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655010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50/50 Content 1">
  <p:cSld name="50/50 Content 1">
    <p:spTree>
      <p:nvGrpSpPr>
        <p:cNvPr id="1" name="Shape 558"/>
        <p:cNvGrpSpPr/>
        <p:nvPr/>
      </p:nvGrpSpPr>
      <p:grpSpPr>
        <a:xfrm>
          <a:off x="0" y="0"/>
          <a:ext cx="0" cy="0"/>
          <a:chOff x="0" y="0"/>
          <a:chExt cx="0" cy="0"/>
        </a:xfrm>
      </p:grpSpPr>
      <p:sp>
        <p:nvSpPr>
          <p:cNvPr id="559" name="Google Shape;559;p112"/>
          <p:cNvSpPr/>
          <p:nvPr/>
        </p:nvSpPr>
        <p:spPr>
          <a:xfrm>
            <a:off x="6094412" y="0"/>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0" name="Google Shape;560;p112"/>
          <p:cNvSpPr txBox="1">
            <a:spLocks noGrp="1"/>
          </p:cNvSpPr>
          <p:nvPr>
            <p:ph type="title"/>
          </p:nvPr>
        </p:nvSpPr>
        <p:spPr>
          <a:xfrm>
            <a:off x="609441" y="1828800"/>
            <a:ext cx="4989800"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1" name="Google Shape;561;p112"/>
          <p:cNvSpPr txBox="1">
            <a:spLocks noGrp="1"/>
          </p:cNvSpPr>
          <p:nvPr>
            <p:ph type="body" idx="1"/>
          </p:nvPr>
        </p:nvSpPr>
        <p:spPr>
          <a:xfrm>
            <a:off x="609441" y="3200400"/>
            <a:ext cx="4989800"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62" name="Google Shape;562;p112"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63" name="Google Shape;563;p112"/>
          <p:cNvSpPr txBox="1">
            <a:spLocks noGrp="1"/>
          </p:cNvSpPr>
          <p:nvPr>
            <p:ph type="body" idx="2"/>
          </p:nvPr>
        </p:nvSpPr>
        <p:spPr>
          <a:xfrm>
            <a:off x="6551494" y="3200402"/>
            <a:ext cx="5027890"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4" name="Google Shape;564;p112"/>
          <p:cNvSpPr txBox="1">
            <a:spLocks noGrp="1"/>
          </p:cNvSpPr>
          <p:nvPr>
            <p:ph type="body" idx="3"/>
          </p:nvPr>
        </p:nvSpPr>
        <p:spPr>
          <a:xfrm>
            <a:off x="6551494" y="1828800"/>
            <a:ext cx="5027890"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86791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152221210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50/50 Content 2">
  <p:cSld name="50/50 Content 2">
    <p:spTree>
      <p:nvGrpSpPr>
        <p:cNvPr id="1" name="Shape 565"/>
        <p:cNvGrpSpPr/>
        <p:nvPr/>
      </p:nvGrpSpPr>
      <p:grpSpPr>
        <a:xfrm>
          <a:off x="0" y="0"/>
          <a:ext cx="0" cy="0"/>
          <a:chOff x="0" y="0"/>
          <a:chExt cx="0" cy="0"/>
        </a:xfrm>
      </p:grpSpPr>
      <p:sp>
        <p:nvSpPr>
          <p:cNvPr id="566" name="Google Shape;566;p113"/>
          <p:cNvSpPr/>
          <p:nvPr/>
        </p:nvSpPr>
        <p:spPr>
          <a:xfrm>
            <a:off x="6094412" y="1"/>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7" name="Google Shape;567;p113"/>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13"/>
          <p:cNvSpPr txBox="1">
            <a:spLocks noGrp="1"/>
          </p:cNvSpPr>
          <p:nvPr>
            <p:ph type="body" idx="1"/>
          </p:nvPr>
        </p:nvSpPr>
        <p:spPr>
          <a:xfrm>
            <a:off x="609441" y="1828800"/>
            <a:ext cx="498980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9" name="Google Shape;569;p113"/>
          <p:cNvSpPr txBox="1">
            <a:spLocks noGrp="1"/>
          </p:cNvSpPr>
          <p:nvPr>
            <p:ph type="body" idx="2"/>
          </p:nvPr>
        </p:nvSpPr>
        <p:spPr>
          <a:xfrm>
            <a:off x="6551494" y="1828800"/>
            <a:ext cx="502789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70" name="Google Shape;570;p113"/>
          <p:cNvSpPr txBox="1">
            <a:spLocks noGrp="1"/>
          </p:cNvSpPr>
          <p:nvPr>
            <p:ph type="body" idx="3"/>
          </p:nvPr>
        </p:nvSpPr>
        <p:spPr>
          <a:xfrm>
            <a:off x="6551494" y="685800"/>
            <a:ext cx="5027890"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1" name="Google Shape;571;p113"/>
          <p:cNvSpPr txBox="1">
            <a:spLocks noGrp="1"/>
          </p:cNvSpPr>
          <p:nvPr>
            <p:ph type="body" idx="4"/>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72" name="Google Shape;572;p113"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extLst>
      <p:ext uri="{BB962C8B-B14F-4D97-AF65-F5344CB8AC3E}">
        <p14:creationId xmlns:p14="http://schemas.microsoft.com/office/powerpoint/2010/main" val="426789581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50/50 Content 4">
  <p:cSld name="50/50 Content 4">
    <p:spTree>
      <p:nvGrpSpPr>
        <p:cNvPr id="1" name="Shape 573"/>
        <p:cNvGrpSpPr/>
        <p:nvPr/>
      </p:nvGrpSpPr>
      <p:grpSpPr>
        <a:xfrm>
          <a:off x="0" y="0"/>
          <a:ext cx="0" cy="0"/>
          <a:chOff x="0" y="0"/>
          <a:chExt cx="0" cy="0"/>
        </a:xfrm>
      </p:grpSpPr>
      <p:sp>
        <p:nvSpPr>
          <p:cNvPr id="574" name="Google Shape;574;p11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75" name="Google Shape;575;p11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1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77" name="Google Shape;577;p114"/>
          <p:cNvSpPr txBox="1">
            <a:spLocks noGrp="1"/>
          </p:cNvSpPr>
          <p:nvPr>
            <p:ph type="body" idx="2"/>
          </p:nvPr>
        </p:nvSpPr>
        <p:spPr>
          <a:xfrm>
            <a:off x="609441" y="1828800"/>
            <a:ext cx="4989800"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78" name="Google Shape;578;p114"/>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79" name="Google Shape;579;p11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875854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50/50 Content 6">
  <p:cSld name="50/50 Content 6">
    <p:spTree>
      <p:nvGrpSpPr>
        <p:cNvPr id="1" name="Shape 580"/>
        <p:cNvGrpSpPr/>
        <p:nvPr/>
      </p:nvGrpSpPr>
      <p:grpSpPr>
        <a:xfrm>
          <a:off x="0" y="0"/>
          <a:ext cx="0" cy="0"/>
          <a:chOff x="0" y="0"/>
          <a:chExt cx="0" cy="0"/>
        </a:xfrm>
      </p:grpSpPr>
      <p:sp>
        <p:nvSpPr>
          <p:cNvPr id="581" name="Google Shape;581;p115"/>
          <p:cNvSpPr txBox="1">
            <a:spLocks noGrp="1"/>
          </p:cNvSpPr>
          <p:nvPr>
            <p:ph type="body" idx="1"/>
          </p:nvPr>
        </p:nvSpPr>
        <p:spPr>
          <a:xfrm>
            <a:off x="609441" y="1828800"/>
            <a:ext cx="5484971" cy="457200"/>
          </a:xfrm>
          <a:prstGeom prst="rect">
            <a:avLst/>
          </a:prstGeom>
          <a:noFill/>
          <a:ln>
            <a:noFill/>
          </a:ln>
        </p:spPr>
        <p:txBody>
          <a:bodyPr spcFirstLastPara="1" wrap="square" lIns="0" tIns="182875" rIns="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82" name="Google Shape;582;p115"/>
          <p:cNvSpPr txBox="1">
            <a:spLocks noGrp="1"/>
          </p:cNvSpPr>
          <p:nvPr>
            <p:ph type="body" idx="2"/>
          </p:nvPr>
        </p:nvSpPr>
        <p:spPr>
          <a:xfrm>
            <a:off x="609441" y="2286000"/>
            <a:ext cx="5484971" cy="3813142"/>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3" name="Google Shape;583;p11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4" name="Google Shape;584;p11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825874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50/50 Content 7">
  <p:cSld name="50/50 Content 7">
    <p:spTree>
      <p:nvGrpSpPr>
        <p:cNvPr id="1" name="Shape 585"/>
        <p:cNvGrpSpPr/>
        <p:nvPr/>
      </p:nvGrpSpPr>
      <p:grpSpPr>
        <a:xfrm>
          <a:off x="0" y="0"/>
          <a:ext cx="0" cy="0"/>
          <a:chOff x="0" y="0"/>
          <a:chExt cx="0" cy="0"/>
        </a:xfrm>
      </p:grpSpPr>
      <p:sp>
        <p:nvSpPr>
          <p:cNvPr id="586" name="Google Shape;586;p116"/>
          <p:cNvSpPr txBox="1">
            <a:spLocks noGrp="1"/>
          </p:cNvSpPr>
          <p:nvPr>
            <p:ph type="body" idx="1"/>
          </p:nvPr>
        </p:nvSpPr>
        <p:spPr>
          <a:xfrm>
            <a:off x="609441" y="1828800"/>
            <a:ext cx="4989800"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7" name="Google Shape;587;p116"/>
          <p:cNvSpPr txBox="1">
            <a:spLocks noGrp="1"/>
          </p:cNvSpPr>
          <p:nvPr>
            <p:ph type="body" idx="2"/>
          </p:nvPr>
        </p:nvSpPr>
        <p:spPr>
          <a:xfrm>
            <a:off x="6094412" y="1828800"/>
            <a:ext cx="5027891" cy="4343400"/>
          </a:xfrm>
          <a:prstGeom prst="rect">
            <a:avLst/>
          </a:prstGeom>
          <a:noFill/>
          <a:ln>
            <a:noFill/>
          </a:ln>
        </p:spPr>
        <p:txBody>
          <a:bodyPr spcFirstLastPara="1" wrap="square" lIns="182875"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8" name="Google Shape;588;p11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196011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50/50 Content 8">
  <p:cSld name="50/50 Content 8">
    <p:spTree>
      <p:nvGrpSpPr>
        <p:cNvPr id="1" name="Shape 589"/>
        <p:cNvGrpSpPr/>
        <p:nvPr/>
      </p:nvGrpSpPr>
      <p:grpSpPr>
        <a:xfrm>
          <a:off x="0" y="0"/>
          <a:ext cx="0" cy="0"/>
          <a:chOff x="0" y="0"/>
          <a:chExt cx="0" cy="0"/>
        </a:xfrm>
      </p:grpSpPr>
      <p:sp>
        <p:nvSpPr>
          <p:cNvPr id="590" name="Google Shape;590;p117"/>
          <p:cNvSpPr txBox="1">
            <a:spLocks noGrp="1"/>
          </p:cNvSpPr>
          <p:nvPr>
            <p:ph type="body" idx="1"/>
          </p:nvPr>
        </p:nvSpPr>
        <p:spPr>
          <a:xfrm>
            <a:off x="609443" y="1828800"/>
            <a:ext cx="498979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1" name="Google Shape;591;p117"/>
          <p:cNvSpPr txBox="1">
            <a:spLocks noGrp="1"/>
          </p:cNvSpPr>
          <p:nvPr>
            <p:ph type="body" idx="2"/>
          </p:nvPr>
        </p:nvSpPr>
        <p:spPr>
          <a:xfrm>
            <a:off x="6094414" y="1828398"/>
            <a:ext cx="5027890" cy="4343401"/>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2" name="Google Shape;592;p11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3" name="Google Shape;593;p117"/>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338049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50/50 Content 9">
  <p:cSld name="50/50 Content 9">
    <p:spTree>
      <p:nvGrpSpPr>
        <p:cNvPr id="1" name="Shape 594"/>
        <p:cNvGrpSpPr/>
        <p:nvPr/>
      </p:nvGrpSpPr>
      <p:grpSpPr>
        <a:xfrm>
          <a:off x="0" y="0"/>
          <a:ext cx="0" cy="0"/>
          <a:chOff x="0" y="0"/>
          <a:chExt cx="0" cy="0"/>
        </a:xfrm>
      </p:grpSpPr>
      <p:sp>
        <p:nvSpPr>
          <p:cNvPr id="595" name="Google Shape;595;p118"/>
          <p:cNvSpPr txBox="1">
            <a:spLocks noGrp="1"/>
          </p:cNvSpPr>
          <p:nvPr>
            <p:ph type="body" idx="1"/>
          </p:nvPr>
        </p:nvSpPr>
        <p:spPr>
          <a:xfrm>
            <a:off x="609441" y="1828801"/>
            <a:ext cx="5484971" cy="455579"/>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6" name="Google Shape;596;p118"/>
          <p:cNvSpPr txBox="1">
            <a:spLocks noGrp="1"/>
          </p:cNvSpPr>
          <p:nvPr>
            <p:ph type="body" idx="2"/>
          </p:nvPr>
        </p:nvSpPr>
        <p:spPr>
          <a:xfrm>
            <a:off x="609441" y="2286000"/>
            <a:ext cx="4989800"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7" name="Google Shape;597;p118"/>
          <p:cNvSpPr txBox="1">
            <a:spLocks noGrp="1"/>
          </p:cNvSpPr>
          <p:nvPr>
            <p:ph type="body" idx="3"/>
          </p:nvPr>
        </p:nvSpPr>
        <p:spPr>
          <a:xfrm>
            <a:off x="6094413" y="1828800"/>
            <a:ext cx="5484971" cy="457200"/>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8" name="Google Shape;598;p118"/>
          <p:cNvSpPr txBox="1">
            <a:spLocks noGrp="1"/>
          </p:cNvSpPr>
          <p:nvPr>
            <p:ph type="body" idx="4"/>
          </p:nvPr>
        </p:nvSpPr>
        <p:spPr>
          <a:xfrm>
            <a:off x="6094413" y="2286000"/>
            <a:ext cx="5484971"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9" name="Google Shape;599;p118"/>
          <p:cNvSpPr txBox="1">
            <a:spLocks noGrp="1"/>
          </p:cNvSpPr>
          <p:nvPr>
            <p:ph type="body" idx="5"/>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0" name="Google Shape;600;p11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087855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0/70 Content 2">
  <p:cSld name="30/70 Content 2">
    <p:spTree>
      <p:nvGrpSpPr>
        <p:cNvPr id="1" name="Shape 601"/>
        <p:cNvGrpSpPr/>
        <p:nvPr/>
      </p:nvGrpSpPr>
      <p:grpSpPr>
        <a:xfrm>
          <a:off x="0" y="0"/>
          <a:ext cx="0" cy="0"/>
          <a:chOff x="0" y="0"/>
          <a:chExt cx="0" cy="0"/>
        </a:xfrm>
      </p:grpSpPr>
      <p:sp>
        <p:nvSpPr>
          <p:cNvPr id="602" name="Google Shape;602;p119"/>
          <p:cNvSpPr>
            <a:spLocks noGrp="1"/>
          </p:cNvSpPr>
          <p:nvPr>
            <p:ph type="pic" idx="2"/>
          </p:nvPr>
        </p:nvSpPr>
        <p:spPr>
          <a:xfrm>
            <a:off x="4723170" y="0"/>
            <a:ext cx="7465655" cy="6400800"/>
          </a:xfrm>
          <a:prstGeom prst="rect">
            <a:avLst/>
          </a:prstGeom>
          <a:solidFill>
            <a:schemeClr val="lt2"/>
          </a:solidFill>
          <a:ln>
            <a:noFill/>
          </a:ln>
        </p:spPr>
      </p:sp>
      <p:sp>
        <p:nvSpPr>
          <p:cNvPr id="603" name="Google Shape;603;p119"/>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119"/>
          <p:cNvSpPr txBox="1">
            <a:spLocks noGrp="1"/>
          </p:cNvSpPr>
          <p:nvPr>
            <p:ph type="body" idx="1"/>
          </p:nvPr>
        </p:nvSpPr>
        <p:spPr>
          <a:xfrm>
            <a:off x="609441" y="1828800"/>
            <a:ext cx="3656648"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05" name="Google Shape;605;p119"/>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867829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0/70 Content 4">
  <p:cSld name="30/70 Content 4">
    <p:spTree>
      <p:nvGrpSpPr>
        <p:cNvPr id="1" name="Shape 606"/>
        <p:cNvGrpSpPr/>
        <p:nvPr/>
      </p:nvGrpSpPr>
      <p:grpSpPr>
        <a:xfrm>
          <a:off x="0" y="0"/>
          <a:ext cx="0" cy="0"/>
          <a:chOff x="0" y="0"/>
          <a:chExt cx="0" cy="0"/>
        </a:xfrm>
      </p:grpSpPr>
      <p:sp>
        <p:nvSpPr>
          <p:cNvPr id="607" name="Google Shape;607;p120"/>
          <p:cNvSpPr>
            <a:spLocks noGrp="1"/>
          </p:cNvSpPr>
          <p:nvPr>
            <p:ph type="pic" idx="2"/>
          </p:nvPr>
        </p:nvSpPr>
        <p:spPr>
          <a:xfrm>
            <a:off x="5317374" y="3657600"/>
            <a:ext cx="685621" cy="685800"/>
          </a:xfrm>
          <a:prstGeom prst="rect">
            <a:avLst/>
          </a:prstGeom>
          <a:noFill/>
          <a:ln>
            <a:noFill/>
          </a:ln>
        </p:spPr>
      </p:sp>
      <p:sp>
        <p:nvSpPr>
          <p:cNvPr id="608" name="Google Shape;608;p120"/>
          <p:cNvSpPr txBox="1">
            <a:spLocks noGrp="1"/>
          </p:cNvSpPr>
          <p:nvPr>
            <p:ph type="body" idx="1"/>
          </p:nvPr>
        </p:nvSpPr>
        <p:spPr>
          <a:xfrm>
            <a:off x="6551494" y="4571999"/>
            <a:ext cx="1828323"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9" name="Google Shape;609;p120"/>
          <p:cNvSpPr>
            <a:spLocks noGrp="1"/>
          </p:cNvSpPr>
          <p:nvPr>
            <p:ph type="pic" idx="3"/>
          </p:nvPr>
        </p:nvSpPr>
        <p:spPr>
          <a:xfrm>
            <a:off x="7145698" y="3657600"/>
            <a:ext cx="685621" cy="685800"/>
          </a:xfrm>
          <a:prstGeom prst="rect">
            <a:avLst/>
          </a:prstGeom>
          <a:noFill/>
          <a:ln>
            <a:noFill/>
          </a:ln>
        </p:spPr>
      </p:sp>
      <p:sp>
        <p:nvSpPr>
          <p:cNvPr id="610" name="Google Shape;610;p120"/>
          <p:cNvSpPr txBox="1">
            <a:spLocks noGrp="1"/>
          </p:cNvSpPr>
          <p:nvPr>
            <p:ph type="body" idx="4"/>
          </p:nvPr>
        </p:nvSpPr>
        <p:spPr>
          <a:xfrm>
            <a:off x="4723169"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1" name="Google Shape;611;p120"/>
          <p:cNvSpPr>
            <a:spLocks noGrp="1"/>
          </p:cNvSpPr>
          <p:nvPr>
            <p:ph type="pic" idx="5"/>
          </p:nvPr>
        </p:nvSpPr>
        <p:spPr>
          <a:xfrm>
            <a:off x="8974024" y="3657600"/>
            <a:ext cx="685621" cy="685800"/>
          </a:xfrm>
          <a:prstGeom prst="rect">
            <a:avLst/>
          </a:prstGeom>
          <a:noFill/>
          <a:ln>
            <a:noFill/>
          </a:ln>
        </p:spPr>
      </p:sp>
      <p:sp>
        <p:nvSpPr>
          <p:cNvPr id="612" name="Google Shape;612;p120"/>
          <p:cNvSpPr txBox="1">
            <a:spLocks noGrp="1"/>
          </p:cNvSpPr>
          <p:nvPr>
            <p:ph type="body" idx="6"/>
          </p:nvPr>
        </p:nvSpPr>
        <p:spPr>
          <a:xfrm>
            <a:off x="8379818"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3" name="Google Shape;613;p120"/>
          <p:cNvSpPr txBox="1">
            <a:spLocks noGrp="1"/>
          </p:cNvSpPr>
          <p:nvPr>
            <p:ph type="body" idx="7"/>
          </p:nvPr>
        </p:nvSpPr>
        <p:spPr>
          <a:xfrm>
            <a:off x="10208142" y="4571998"/>
            <a:ext cx="1980683" cy="1600200"/>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4" name="Google Shape;614;p120"/>
          <p:cNvSpPr>
            <a:spLocks noGrp="1"/>
          </p:cNvSpPr>
          <p:nvPr>
            <p:ph type="pic" idx="8"/>
          </p:nvPr>
        </p:nvSpPr>
        <p:spPr>
          <a:xfrm>
            <a:off x="10878527" y="3657600"/>
            <a:ext cx="685621" cy="685800"/>
          </a:xfrm>
          <a:prstGeom prst="rect">
            <a:avLst/>
          </a:prstGeom>
          <a:noFill/>
          <a:ln>
            <a:noFill/>
          </a:ln>
        </p:spPr>
      </p:sp>
      <p:sp>
        <p:nvSpPr>
          <p:cNvPr id="615" name="Google Shape;615;p120"/>
          <p:cNvSpPr txBox="1">
            <a:spLocks noGrp="1"/>
          </p:cNvSpPr>
          <p:nvPr>
            <p:ph type="body" idx="9"/>
          </p:nvPr>
        </p:nvSpPr>
        <p:spPr>
          <a:xfrm>
            <a:off x="609441" y="0"/>
            <a:ext cx="3656648" cy="685798"/>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6" name="Google Shape;616;p120"/>
          <p:cNvSpPr>
            <a:spLocks noGrp="1"/>
          </p:cNvSpPr>
          <p:nvPr>
            <p:ph type="pic" idx="13"/>
          </p:nvPr>
        </p:nvSpPr>
        <p:spPr>
          <a:xfrm>
            <a:off x="4723170" y="685801"/>
            <a:ext cx="7451068" cy="2743200"/>
          </a:xfrm>
          <a:prstGeom prst="rect">
            <a:avLst/>
          </a:prstGeom>
          <a:solidFill>
            <a:schemeClr val="lt2"/>
          </a:solidFill>
          <a:ln>
            <a:noFill/>
          </a:ln>
        </p:spPr>
      </p:sp>
      <p:sp>
        <p:nvSpPr>
          <p:cNvPr id="617" name="Google Shape;617;p120"/>
          <p:cNvSpPr txBox="1">
            <a:spLocks noGrp="1"/>
          </p:cNvSpPr>
          <p:nvPr>
            <p:ph type="title"/>
          </p:nvPr>
        </p:nvSpPr>
        <p:spPr>
          <a:xfrm>
            <a:off x="609441" y="685800"/>
            <a:ext cx="3656648" cy="1257301"/>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20"/>
          <p:cNvSpPr txBox="1">
            <a:spLocks noGrp="1"/>
          </p:cNvSpPr>
          <p:nvPr>
            <p:ph type="body" idx="14"/>
          </p:nvPr>
        </p:nvSpPr>
        <p:spPr>
          <a:xfrm>
            <a:off x="609441" y="1943100"/>
            <a:ext cx="3656648" cy="1485901"/>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401926162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3/33/33 Content 1">
  <p:cSld name="33/33/33 Content 1">
    <p:spTree>
      <p:nvGrpSpPr>
        <p:cNvPr id="1" name="Shape 619"/>
        <p:cNvGrpSpPr/>
        <p:nvPr/>
      </p:nvGrpSpPr>
      <p:grpSpPr>
        <a:xfrm>
          <a:off x="0" y="0"/>
          <a:ext cx="0" cy="0"/>
          <a:chOff x="0" y="0"/>
          <a:chExt cx="0" cy="0"/>
        </a:xfrm>
      </p:grpSpPr>
      <p:sp>
        <p:nvSpPr>
          <p:cNvPr id="620" name="Google Shape;620;p121"/>
          <p:cNvSpPr txBox="1">
            <a:spLocks noGrp="1"/>
          </p:cNvSpPr>
          <p:nvPr>
            <p:ph type="body" idx="1"/>
          </p:nvPr>
        </p:nvSpPr>
        <p:spPr>
          <a:xfrm>
            <a:off x="609441" y="1828801"/>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1" name="Google Shape;621;p121"/>
          <p:cNvSpPr txBox="1">
            <a:spLocks noGrp="1"/>
          </p:cNvSpPr>
          <p:nvPr>
            <p:ph type="body" idx="2"/>
          </p:nvPr>
        </p:nvSpPr>
        <p:spPr>
          <a:xfrm>
            <a:off x="4266089" y="1828800"/>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2" name="Google Shape;622;p121"/>
          <p:cNvSpPr txBox="1">
            <a:spLocks noGrp="1"/>
          </p:cNvSpPr>
          <p:nvPr>
            <p:ph type="body" idx="3"/>
          </p:nvPr>
        </p:nvSpPr>
        <p:spPr>
          <a:xfrm>
            <a:off x="7922736" y="1828801"/>
            <a:ext cx="319956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3" name="Google Shape;623;p121"/>
          <p:cNvSpPr txBox="1">
            <a:spLocks noGrp="1"/>
          </p:cNvSpPr>
          <p:nvPr>
            <p:ph type="body" idx="4"/>
          </p:nvPr>
        </p:nvSpPr>
        <p:spPr>
          <a:xfrm>
            <a:off x="609441" y="0"/>
            <a:ext cx="4570809"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4" name="Google Shape;624;p121"/>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665258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33/33/33 Content 2">
  <p:cSld name="33/33/33 Content 2">
    <p:spTree>
      <p:nvGrpSpPr>
        <p:cNvPr id="1" name="Shape 625"/>
        <p:cNvGrpSpPr/>
        <p:nvPr/>
      </p:nvGrpSpPr>
      <p:grpSpPr>
        <a:xfrm>
          <a:off x="0" y="0"/>
          <a:ext cx="0" cy="0"/>
          <a:chOff x="0" y="0"/>
          <a:chExt cx="0" cy="0"/>
        </a:xfrm>
      </p:grpSpPr>
      <p:sp>
        <p:nvSpPr>
          <p:cNvPr id="626" name="Google Shape;626;p122"/>
          <p:cNvSpPr txBox="1">
            <a:spLocks noGrp="1"/>
          </p:cNvSpPr>
          <p:nvPr>
            <p:ph type="body" idx="1"/>
          </p:nvPr>
        </p:nvSpPr>
        <p:spPr>
          <a:xfrm>
            <a:off x="609442" y="1828800"/>
            <a:ext cx="3199567" cy="685800"/>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7" name="Google Shape;627;p122"/>
          <p:cNvSpPr txBox="1">
            <a:spLocks noGrp="1"/>
          </p:cNvSpPr>
          <p:nvPr>
            <p:ph type="body" idx="2"/>
          </p:nvPr>
        </p:nvSpPr>
        <p:spPr>
          <a:xfrm>
            <a:off x="4266089" y="1828800"/>
            <a:ext cx="3199570" cy="685354"/>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8" name="Google Shape;628;p122"/>
          <p:cNvSpPr txBox="1">
            <a:spLocks noGrp="1"/>
          </p:cNvSpPr>
          <p:nvPr>
            <p:ph type="body" idx="3"/>
          </p:nvPr>
        </p:nvSpPr>
        <p:spPr>
          <a:xfrm>
            <a:off x="7922736" y="1828800"/>
            <a:ext cx="3199569" cy="68535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9" name="Google Shape;629;p122"/>
          <p:cNvSpPr txBox="1">
            <a:spLocks noGrp="1"/>
          </p:cNvSpPr>
          <p:nvPr>
            <p:ph type="body" idx="4"/>
          </p:nvPr>
        </p:nvSpPr>
        <p:spPr>
          <a:xfrm>
            <a:off x="609443" y="2514598"/>
            <a:ext cx="3199566" cy="365760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0" name="Google Shape;630;p122"/>
          <p:cNvSpPr txBox="1">
            <a:spLocks noGrp="1"/>
          </p:cNvSpPr>
          <p:nvPr>
            <p:ph type="body" idx="5"/>
          </p:nvPr>
        </p:nvSpPr>
        <p:spPr>
          <a:xfrm>
            <a:off x="4266088" y="2513709"/>
            <a:ext cx="3199569"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1" name="Google Shape;631;p122"/>
          <p:cNvSpPr txBox="1">
            <a:spLocks noGrp="1"/>
          </p:cNvSpPr>
          <p:nvPr>
            <p:ph type="body" idx="6"/>
          </p:nvPr>
        </p:nvSpPr>
        <p:spPr>
          <a:xfrm>
            <a:off x="7922736" y="2514153"/>
            <a:ext cx="3199568"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2" name="Google Shape;632;p12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3" name="Google Shape;633;p12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33224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29227931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33/33/33 Content 4">
  <p:cSld name="33/33/33 Content 4">
    <p:spTree>
      <p:nvGrpSpPr>
        <p:cNvPr id="1" name="Shape 634"/>
        <p:cNvGrpSpPr/>
        <p:nvPr/>
      </p:nvGrpSpPr>
      <p:grpSpPr>
        <a:xfrm>
          <a:off x="0" y="0"/>
          <a:ext cx="0" cy="0"/>
          <a:chOff x="0" y="0"/>
          <a:chExt cx="0" cy="0"/>
        </a:xfrm>
      </p:grpSpPr>
      <p:sp>
        <p:nvSpPr>
          <p:cNvPr id="635" name="Google Shape;635;p123"/>
          <p:cNvSpPr/>
          <p:nvPr/>
        </p:nvSpPr>
        <p:spPr>
          <a:xfrm>
            <a:off x="0" y="685800"/>
            <a:ext cx="4723170" cy="27432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36" name="Google Shape;636;p123"/>
          <p:cNvSpPr>
            <a:spLocks noGrp="1"/>
          </p:cNvSpPr>
          <p:nvPr>
            <p:ph type="pic" idx="2"/>
          </p:nvPr>
        </p:nvSpPr>
        <p:spPr>
          <a:xfrm>
            <a:off x="4723170" y="685800"/>
            <a:ext cx="7451068" cy="2743200"/>
          </a:xfrm>
          <a:prstGeom prst="rect">
            <a:avLst/>
          </a:prstGeom>
          <a:solidFill>
            <a:schemeClr val="lt2"/>
          </a:solidFill>
          <a:ln>
            <a:noFill/>
          </a:ln>
        </p:spPr>
      </p:sp>
      <p:sp>
        <p:nvSpPr>
          <p:cNvPr id="637" name="Google Shape;637;p123"/>
          <p:cNvSpPr txBox="1">
            <a:spLocks noGrp="1"/>
          </p:cNvSpPr>
          <p:nvPr>
            <p:ph type="title"/>
          </p:nvPr>
        </p:nvSpPr>
        <p:spPr>
          <a:xfrm>
            <a:off x="609441" y="914400"/>
            <a:ext cx="3656648" cy="9144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123"/>
          <p:cNvSpPr txBox="1">
            <a:spLocks noGrp="1"/>
          </p:cNvSpPr>
          <p:nvPr>
            <p:ph type="body" idx="1"/>
          </p:nvPr>
        </p:nvSpPr>
        <p:spPr>
          <a:xfrm>
            <a:off x="609441" y="1828802"/>
            <a:ext cx="3656648" cy="13715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39" name="Google Shape;639;p123"/>
          <p:cNvSpPr txBox="1">
            <a:spLocks noGrp="1"/>
          </p:cNvSpPr>
          <p:nvPr>
            <p:ph type="body" idx="3"/>
          </p:nvPr>
        </p:nvSpPr>
        <p:spPr>
          <a:xfrm>
            <a:off x="1523603" y="3886596"/>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0" name="Google Shape;640;p123"/>
          <p:cNvSpPr>
            <a:spLocks noGrp="1"/>
          </p:cNvSpPr>
          <p:nvPr>
            <p:ph type="pic" idx="4"/>
          </p:nvPr>
        </p:nvSpPr>
        <p:spPr>
          <a:xfrm>
            <a:off x="618866" y="3889970"/>
            <a:ext cx="685621" cy="685800"/>
          </a:xfrm>
          <a:prstGeom prst="rect">
            <a:avLst/>
          </a:prstGeom>
          <a:noFill/>
          <a:ln>
            <a:noFill/>
          </a:ln>
        </p:spPr>
      </p:sp>
      <p:sp>
        <p:nvSpPr>
          <p:cNvPr id="641" name="Google Shape;641;p123"/>
          <p:cNvSpPr txBox="1">
            <a:spLocks noGrp="1"/>
          </p:cNvSpPr>
          <p:nvPr>
            <p:ph type="body" idx="5"/>
          </p:nvPr>
        </p:nvSpPr>
        <p:spPr>
          <a:xfrm>
            <a:off x="1523603" y="4572001"/>
            <a:ext cx="2285405"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2" name="Google Shape;642;p123"/>
          <p:cNvSpPr txBox="1">
            <a:spLocks noGrp="1"/>
          </p:cNvSpPr>
          <p:nvPr>
            <p:ph type="body" idx="6"/>
          </p:nvPr>
        </p:nvSpPr>
        <p:spPr>
          <a:xfrm>
            <a:off x="5204562"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3" name="Google Shape;643;p123"/>
          <p:cNvSpPr>
            <a:spLocks noGrp="1"/>
          </p:cNvSpPr>
          <p:nvPr>
            <p:ph type="pic" idx="7"/>
          </p:nvPr>
        </p:nvSpPr>
        <p:spPr>
          <a:xfrm>
            <a:off x="4275513" y="3889970"/>
            <a:ext cx="685621" cy="685800"/>
          </a:xfrm>
          <a:prstGeom prst="rect">
            <a:avLst/>
          </a:prstGeom>
          <a:noFill/>
          <a:ln>
            <a:noFill/>
          </a:ln>
        </p:spPr>
      </p:sp>
      <p:sp>
        <p:nvSpPr>
          <p:cNvPr id="644" name="Google Shape;644;p123"/>
          <p:cNvSpPr txBox="1">
            <a:spLocks noGrp="1"/>
          </p:cNvSpPr>
          <p:nvPr>
            <p:ph type="body" idx="8"/>
          </p:nvPr>
        </p:nvSpPr>
        <p:spPr>
          <a:xfrm>
            <a:off x="5198388"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5" name="Google Shape;645;p123"/>
          <p:cNvSpPr txBox="1">
            <a:spLocks noGrp="1"/>
          </p:cNvSpPr>
          <p:nvPr>
            <p:ph type="body" idx="9"/>
          </p:nvPr>
        </p:nvSpPr>
        <p:spPr>
          <a:xfrm>
            <a:off x="8861211"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6" name="Google Shape;646;p123"/>
          <p:cNvSpPr>
            <a:spLocks noGrp="1"/>
          </p:cNvSpPr>
          <p:nvPr>
            <p:ph type="pic" idx="13"/>
          </p:nvPr>
        </p:nvSpPr>
        <p:spPr>
          <a:xfrm>
            <a:off x="7932457" y="3889970"/>
            <a:ext cx="685621" cy="685800"/>
          </a:xfrm>
          <a:prstGeom prst="rect">
            <a:avLst/>
          </a:prstGeom>
          <a:noFill/>
          <a:ln>
            <a:noFill/>
          </a:ln>
        </p:spPr>
      </p:sp>
      <p:sp>
        <p:nvSpPr>
          <p:cNvPr id="647" name="Google Shape;647;p123"/>
          <p:cNvSpPr txBox="1">
            <a:spLocks noGrp="1"/>
          </p:cNvSpPr>
          <p:nvPr>
            <p:ph type="body" idx="14"/>
          </p:nvPr>
        </p:nvSpPr>
        <p:spPr>
          <a:xfrm>
            <a:off x="8861210"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8" name="Google Shape;648;p123"/>
          <p:cNvSpPr txBox="1">
            <a:spLocks noGrp="1"/>
          </p:cNvSpPr>
          <p:nvPr>
            <p:ph type="body" idx="15"/>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07338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End 1">
  <p:cSld name="End 1">
    <p:spTree>
      <p:nvGrpSpPr>
        <p:cNvPr id="1" name="Shape 649"/>
        <p:cNvGrpSpPr/>
        <p:nvPr/>
      </p:nvGrpSpPr>
      <p:grpSpPr>
        <a:xfrm>
          <a:off x="0" y="0"/>
          <a:ext cx="0" cy="0"/>
          <a:chOff x="0" y="0"/>
          <a:chExt cx="0" cy="0"/>
        </a:xfrm>
      </p:grpSpPr>
      <p:sp>
        <p:nvSpPr>
          <p:cNvPr id="650" name="Google Shape;650;p125"/>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1" name="Google Shape;651;p125"/>
          <p:cNvSpPr txBox="1">
            <a:spLocks noGrp="1"/>
          </p:cNvSpPr>
          <p:nvPr>
            <p:ph type="title"/>
          </p:nvPr>
        </p:nvSpPr>
        <p:spPr>
          <a:xfrm>
            <a:off x="609441" y="685800"/>
            <a:ext cx="4989800" cy="27432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25"/>
          <p:cNvSpPr txBox="1">
            <a:spLocks noGrp="1"/>
          </p:cNvSpPr>
          <p:nvPr>
            <p:ph type="body" idx="1"/>
          </p:nvPr>
        </p:nvSpPr>
        <p:spPr>
          <a:xfrm>
            <a:off x="6094412" y="0"/>
            <a:ext cx="6094412" cy="6858000"/>
          </a:xfrm>
          <a:prstGeom prst="rect">
            <a:avLst/>
          </a:prstGeom>
          <a:noFill/>
          <a:ln>
            <a:noFill/>
          </a:ln>
        </p:spPr>
        <p:txBody>
          <a:bodyPr spcFirstLastPara="1" wrap="square" lIns="457200" tIns="731500" rIns="457200" bIns="731500" anchor="t" anchorCtr="0">
            <a:normAutofit/>
          </a:bodyPr>
          <a:lstStyle>
            <a:lvl1pPr marL="457063" lvl="0" indent="-228531" algn="l">
              <a:lnSpc>
                <a:spcPct val="120000"/>
              </a:lnSpc>
              <a:spcBef>
                <a:spcPts val="600"/>
              </a:spcBef>
              <a:spcAft>
                <a:spcPts val="0"/>
              </a:spcAft>
              <a:buClr>
                <a:schemeClr val="dk1"/>
              </a:buClr>
              <a:buSzPts val="2400"/>
              <a:buNone/>
              <a:defRPr sz="2399"/>
            </a:lvl1pPr>
            <a:lvl2pPr marL="914126" lvl="1" indent="-228531" algn="l">
              <a:lnSpc>
                <a:spcPct val="120000"/>
              </a:lnSpc>
              <a:spcBef>
                <a:spcPts val="600"/>
              </a:spcBef>
              <a:spcAft>
                <a:spcPts val="0"/>
              </a:spcAft>
              <a:buClr>
                <a:schemeClr val="dk1"/>
              </a:buClr>
              <a:buSzPts val="2000"/>
              <a:buNone/>
              <a:defRPr sz="1999"/>
            </a:lvl2pPr>
            <a:lvl3pPr marL="1371189" lvl="2" indent="-228531" algn="l">
              <a:lnSpc>
                <a:spcPct val="120000"/>
              </a:lnSpc>
              <a:spcBef>
                <a:spcPts val="600"/>
              </a:spcBef>
              <a:spcAft>
                <a:spcPts val="0"/>
              </a:spcAft>
              <a:buClr>
                <a:schemeClr val="dk1"/>
              </a:buClr>
              <a:buSzPts val="1800"/>
              <a:buNone/>
              <a:defRPr sz="1799"/>
            </a:lvl3pPr>
            <a:lvl4pPr marL="1828251" lvl="3" indent="-228531" algn="l">
              <a:lnSpc>
                <a:spcPct val="120000"/>
              </a:lnSpc>
              <a:spcBef>
                <a:spcPts val="600"/>
              </a:spcBef>
              <a:spcAft>
                <a:spcPts val="0"/>
              </a:spcAft>
              <a:buClr>
                <a:schemeClr val="dk1"/>
              </a:buClr>
              <a:buSzPts val="1600"/>
              <a:buNone/>
              <a:defRPr sz="1600"/>
            </a:lvl4pPr>
            <a:lvl5pPr marL="2285314" lvl="4" indent="-228531" algn="l">
              <a:lnSpc>
                <a:spcPct val="120000"/>
              </a:lnSpc>
              <a:spcBef>
                <a:spcPts val="600"/>
              </a:spcBef>
              <a:spcAft>
                <a:spcPts val="0"/>
              </a:spcAft>
              <a:buClr>
                <a:schemeClr val="dk1"/>
              </a:buClr>
              <a:buSzPts val="1600"/>
              <a:buNone/>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53" name="Google Shape;653;p125"/>
          <p:cNvSpPr txBox="1">
            <a:spLocks noGrp="1"/>
          </p:cNvSpPr>
          <p:nvPr>
            <p:ph type="body" idx="2"/>
          </p:nvPr>
        </p:nvSpPr>
        <p:spPr>
          <a:xfrm>
            <a:off x="609441" y="3429000"/>
            <a:ext cx="4989800" cy="18288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54" name="Google Shape;654;p125"/>
          <p:cNvSpPr txBox="1">
            <a:spLocks noGrp="1"/>
          </p:cNvSpPr>
          <p:nvPr>
            <p:ph type="body" idx="3"/>
          </p:nvPr>
        </p:nvSpPr>
        <p:spPr>
          <a:xfrm>
            <a:off x="609441" y="685800"/>
            <a:ext cx="4989800"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655" name="Google Shape;655;p125"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56" name="Google Shape;656;p125"/>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11065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End Next Steps 1">
  <p:cSld name="End Next Steps 1">
    <p:spTree>
      <p:nvGrpSpPr>
        <p:cNvPr id="1" name="Shape 657"/>
        <p:cNvGrpSpPr/>
        <p:nvPr/>
      </p:nvGrpSpPr>
      <p:grpSpPr>
        <a:xfrm>
          <a:off x="0" y="0"/>
          <a:ext cx="0" cy="0"/>
          <a:chOff x="0" y="0"/>
          <a:chExt cx="0" cy="0"/>
        </a:xfrm>
      </p:grpSpPr>
      <p:sp>
        <p:nvSpPr>
          <p:cNvPr id="658" name="Google Shape;658;p126"/>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9" name="Google Shape;659;p126"/>
          <p:cNvSpPr txBox="1">
            <a:spLocks noGrp="1"/>
          </p:cNvSpPr>
          <p:nvPr>
            <p:ph type="title"/>
          </p:nvPr>
        </p:nvSpPr>
        <p:spPr>
          <a:xfrm>
            <a:off x="609441" y="1143000"/>
            <a:ext cx="5942052" cy="2286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126"/>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61" name="Google Shape;661;p126"/>
          <p:cNvSpPr txBox="1"/>
          <p:nvPr/>
        </p:nvSpPr>
        <p:spPr>
          <a:xfrm>
            <a:off x="609442" y="685800"/>
            <a:ext cx="5547708"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pic>
        <p:nvPicPr>
          <p:cNvPr id="662" name="Google Shape;662;p126"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63" name="Google Shape;663;p126"/>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72056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4"/>
        <p:cNvGrpSpPr/>
        <p:nvPr/>
      </p:nvGrpSpPr>
      <p:grpSpPr>
        <a:xfrm>
          <a:off x="0" y="0"/>
          <a:ext cx="0" cy="0"/>
          <a:chOff x="0" y="0"/>
          <a:chExt cx="0" cy="0"/>
        </a:xfrm>
      </p:grpSpPr>
      <p:sp>
        <p:nvSpPr>
          <p:cNvPr id="665" name="Google Shape;665;g230b1a41ba8_0_83"/>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g230b1a41ba8_0_83"/>
          <p:cNvSpPr txBox="1">
            <a:spLocks noGrp="1"/>
          </p:cNvSpPr>
          <p:nvPr>
            <p:ph type="body" idx="1"/>
          </p:nvPr>
        </p:nvSpPr>
        <p:spPr>
          <a:xfrm>
            <a:off x="609441"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7" name="Google Shape;667;g230b1a41ba8_0_83"/>
          <p:cNvSpPr txBox="1">
            <a:spLocks noGrp="1"/>
          </p:cNvSpPr>
          <p:nvPr>
            <p:ph type="body" idx="2"/>
          </p:nvPr>
        </p:nvSpPr>
        <p:spPr>
          <a:xfrm>
            <a:off x="6277245"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8" name="Google Shape;668;g230b1a41ba8_0_83"/>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g230b1a41ba8_0_83"/>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1"/>
        <p:cNvGrpSpPr/>
        <p:nvPr/>
      </p:nvGrpSpPr>
      <p:grpSpPr>
        <a:xfrm>
          <a:off x="0" y="0"/>
          <a:ext cx="0" cy="0"/>
          <a:chOff x="0" y="0"/>
          <a:chExt cx="0" cy="0"/>
        </a:xfrm>
      </p:grpSpPr>
      <p:sp>
        <p:nvSpPr>
          <p:cNvPr id="672" name="Google Shape;672;g230b1a41ba8_0_13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g230b1a41ba8_0_13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g230b1a41ba8_0_13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Slide - purple">
  <p:cSld name="1_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blip>
          <a:srcRect l="14287" r="25756"/>
          <a:stretch/>
        </p:blipFill>
        <p:spPr>
          <a:xfrm>
            <a:off x="4690549" y="1"/>
            <a:ext cx="7498275" cy="6858001"/>
          </a:xfrm>
          <a:prstGeom prst="rect">
            <a:avLst/>
          </a:prstGeom>
          <a:noFill/>
          <a:ln>
            <a:noFill/>
          </a:ln>
        </p:spPr>
      </p:pic>
      <p:sp>
        <p:nvSpPr>
          <p:cNvPr id="181" name="Google Shape;181;g230b1a41ba8_0_1785"/>
          <p:cNvSpPr/>
          <p:nvPr/>
        </p:nvSpPr>
        <p:spPr>
          <a:xfrm>
            <a:off x="5919230" y="2"/>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892676"/>
            <a:ext cx="6134002" cy="516900"/>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796240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431" userDrawn="1">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4"/>
        <p:cNvGrpSpPr/>
        <p:nvPr/>
      </p:nvGrpSpPr>
      <p:grpSpPr>
        <a:xfrm>
          <a:off x="0" y="0"/>
          <a:ext cx="0" cy="0"/>
          <a:chOff x="0" y="0"/>
          <a:chExt cx="0" cy="0"/>
        </a:xfrm>
      </p:grpSpPr>
      <p:sp>
        <p:nvSpPr>
          <p:cNvPr id="665" name="Google Shape;665;g230b1a41ba8_0_83"/>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g230b1a41ba8_0_83"/>
          <p:cNvSpPr txBox="1">
            <a:spLocks noGrp="1"/>
          </p:cNvSpPr>
          <p:nvPr>
            <p:ph type="body" idx="1"/>
          </p:nvPr>
        </p:nvSpPr>
        <p:spPr>
          <a:xfrm>
            <a:off x="609441" y="1577340"/>
            <a:ext cx="5302019" cy="3693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7" name="Google Shape;667;g230b1a41ba8_0_83"/>
          <p:cNvSpPr txBox="1">
            <a:spLocks noGrp="1"/>
          </p:cNvSpPr>
          <p:nvPr>
            <p:ph type="body" idx="2"/>
          </p:nvPr>
        </p:nvSpPr>
        <p:spPr>
          <a:xfrm>
            <a:off x="6277245" y="1577340"/>
            <a:ext cx="5302019" cy="3693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8" name="Google Shape;668;g230b1a41ba8_0_83"/>
          <p:cNvSpPr txBox="1">
            <a:spLocks noGrp="1"/>
          </p:cNvSpPr>
          <p:nvPr>
            <p:ph type="ftr" idx="11"/>
          </p:nvPr>
        </p:nvSpPr>
        <p:spPr>
          <a:xfrm>
            <a:off x="683494" y="6441159"/>
            <a:ext cx="2722091" cy="16158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g230b1a41ba8_0_83"/>
          <p:cNvSpPr txBox="1">
            <a:spLocks noGrp="1"/>
          </p:cNvSpPr>
          <p:nvPr>
            <p:ph type="dt" idx="10"/>
          </p:nvPr>
        </p:nvSpPr>
        <p:spPr>
          <a:xfrm>
            <a:off x="609441" y="6377940"/>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41943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1"/>
        <p:cNvGrpSpPr/>
        <p:nvPr/>
      </p:nvGrpSpPr>
      <p:grpSpPr>
        <a:xfrm>
          <a:off x="0" y="0"/>
          <a:ext cx="0" cy="0"/>
          <a:chOff x="0" y="0"/>
          <a:chExt cx="0" cy="0"/>
        </a:xfrm>
      </p:grpSpPr>
      <p:sp>
        <p:nvSpPr>
          <p:cNvPr id="672" name="Google Shape;672;g230b1a41ba8_0_130"/>
          <p:cNvSpPr txBox="1">
            <a:spLocks noGrp="1"/>
          </p:cNvSpPr>
          <p:nvPr>
            <p:ph type="ftr" idx="11"/>
          </p:nvPr>
        </p:nvSpPr>
        <p:spPr>
          <a:xfrm>
            <a:off x="683494" y="6441159"/>
            <a:ext cx="2722091" cy="16158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g230b1a41ba8_0_130"/>
          <p:cNvSpPr txBox="1">
            <a:spLocks noGrp="1"/>
          </p:cNvSpPr>
          <p:nvPr>
            <p:ph type="dt" idx="10"/>
          </p:nvPr>
        </p:nvSpPr>
        <p:spPr>
          <a:xfrm>
            <a:off x="609441" y="6377940"/>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g230b1a41ba8_0_13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5861753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Slide - purple">
  <p:cSld name="1_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blip>
          <a:srcRect l="14287" r="25756"/>
          <a:stretch/>
        </p:blipFill>
        <p:spPr>
          <a:xfrm>
            <a:off x="4690549" y="0"/>
            <a:ext cx="7498275" cy="6858001"/>
          </a:xfrm>
          <a:prstGeom prst="rect">
            <a:avLst/>
          </a:prstGeom>
          <a:noFill/>
          <a:ln>
            <a:noFill/>
          </a:ln>
        </p:spPr>
      </p:pic>
      <p:sp>
        <p:nvSpPr>
          <p:cNvPr id="181" name="Google Shape;181;g230b1a41ba8_0_1785"/>
          <p:cNvSpPr/>
          <p:nvPr/>
        </p:nvSpPr>
        <p:spPr>
          <a:xfrm>
            <a:off x="5919230" y="1"/>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764463"/>
            <a:ext cx="6134002" cy="645113"/>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06069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43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Numbered Grid 1">
  <p:cSld name="Numbered Grid 1">
    <p:spTree>
      <p:nvGrpSpPr>
        <p:cNvPr id="1" name="Shape 285"/>
        <p:cNvGrpSpPr/>
        <p:nvPr/>
      </p:nvGrpSpPr>
      <p:grpSpPr>
        <a:xfrm>
          <a:off x="0" y="0"/>
          <a:ext cx="0" cy="0"/>
          <a:chOff x="0" y="0"/>
          <a:chExt cx="0" cy="0"/>
        </a:xfrm>
      </p:grpSpPr>
      <p:sp>
        <p:nvSpPr>
          <p:cNvPr id="286" name="Google Shape;286;p7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7" name="Google Shape;287;p76"/>
          <p:cNvSpPr txBox="1">
            <a:spLocks noGrp="1"/>
          </p:cNvSpPr>
          <p:nvPr>
            <p:ph type="body" idx="2"/>
          </p:nvPr>
        </p:nvSpPr>
        <p:spPr>
          <a:xfrm>
            <a:off x="1066523" y="205740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8" name="Google Shape;288;p76"/>
          <p:cNvSpPr txBox="1">
            <a:spLocks noGrp="1"/>
          </p:cNvSpPr>
          <p:nvPr>
            <p:ph type="body" idx="3"/>
          </p:nvPr>
        </p:nvSpPr>
        <p:spPr>
          <a:xfrm>
            <a:off x="1066522" y="252105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9" name="Google Shape;289;p76"/>
          <p:cNvSpPr txBox="1">
            <a:spLocks noGrp="1"/>
          </p:cNvSpPr>
          <p:nvPr>
            <p:ph type="body" idx="4"/>
          </p:nvPr>
        </p:nvSpPr>
        <p:spPr>
          <a:xfrm>
            <a:off x="3823875" y="2056318"/>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0" name="Google Shape;290;p76"/>
          <p:cNvSpPr txBox="1">
            <a:spLocks noGrp="1"/>
          </p:cNvSpPr>
          <p:nvPr>
            <p:ph type="body" idx="5"/>
          </p:nvPr>
        </p:nvSpPr>
        <p:spPr>
          <a:xfrm>
            <a:off x="3823875" y="2519975"/>
            <a:ext cx="2270539"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1" name="Google Shape;291;p76"/>
          <p:cNvSpPr txBox="1">
            <a:spLocks noGrp="1"/>
          </p:cNvSpPr>
          <p:nvPr>
            <p:ph type="body" idx="6"/>
          </p:nvPr>
        </p:nvSpPr>
        <p:spPr>
          <a:xfrm>
            <a:off x="6565206" y="206438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2" name="Google Shape;292;p76"/>
          <p:cNvSpPr txBox="1">
            <a:spLocks noGrp="1"/>
          </p:cNvSpPr>
          <p:nvPr>
            <p:ph type="body" idx="7"/>
          </p:nvPr>
        </p:nvSpPr>
        <p:spPr>
          <a:xfrm>
            <a:off x="6565205" y="252803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3" name="Google Shape;293;p76"/>
          <p:cNvSpPr txBox="1">
            <a:spLocks noGrp="1"/>
          </p:cNvSpPr>
          <p:nvPr>
            <p:ph type="body" idx="8"/>
          </p:nvPr>
        </p:nvSpPr>
        <p:spPr>
          <a:xfrm>
            <a:off x="9304187" y="2070586"/>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4" name="Google Shape;294;p76"/>
          <p:cNvSpPr txBox="1">
            <a:spLocks noGrp="1"/>
          </p:cNvSpPr>
          <p:nvPr>
            <p:ph type="body" idx="9"/>
          </p:nvPr>
        </p:nvSpPr>
        <p:spPr>
          <a:xfrm>
            <a:off x="9304186" y="2534243"/>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5" name="Google Shape;295;p76"/>
          <p:cNvSpPr txBox="1">
            <a:spLocks noGrp="1"/>
          </p:cNvSpPr>
          <p:nvPr>
            <p:ph type="body" idx="13"/>
          </p:nvPr>
        </p:nvSpPr>
        <p:spPr>
          <a:xfrm>
            <a:off x="1077515" y="435198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6" name="Google Shape;296;p76"/>
          <p:cNvSpPr txBox="1">
            <a:spLocks noGrp="1"/>
          </p:cNvSpPr>
          <p:nvPr>
            <p:ph type="body" idx="14"/>
          </p:nvPr>
        </p:nvSpPr>
        <p:spPr>
          <a:xfrm>
            <a:off x="1077514" y="481564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7" name="Google Shape;297;p76"/>
          <p:cNvSpPr txBox="1">
            <a:spLocks noGrp="1"/>
          </p:cNvSpPr>
          <p:nvPr>
            <p:ph type="body" idx="15"/>
          </p:nvPr>
        </p:nvSpPr>
        <p:spPr>
          <a:xfrm>
            <a:off x="3834867" y="4350901"/>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8" name="Google Shape;298;p76"/>
          <p:cNvSpPr txBox="1">
            <a:spLocks noGrp="1"/>
          </p:cNvSpPr>
          <p:nvPr>
            <p:ph type="body" idx="16"/>
          </p:nvPr>
        </p:nvSpPr>
        <p:spPr>
          <a:xfrm>
            <a:off x="3834866" y="4814558"/>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9" name="Google Shape;299;p76"/>
          <p:cNvSpPr txBox="1">
            <a:spLocks noGrp="1"/>
          </p:cNvSpPr>
          <p:nvPr>
            <p:ph type="body" idx="17"/>
          </p:nvPr>
        </p:nvSpPr>
        <p:spPr>
          <a:xfrm>
            <a:off x="6576198" y="435896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0" name="Google Shape;300;p76"/>
          <p:cNvSpPr txBox="1">
            <a:spLocks noGrp="1"/>
          </p:cNvSpPr>
          <p:nvPr>
            <p:ph type="body" idx="18"/>
          </p:nvPr>
        </p:nvSpPr>
        <p:spPr>
          <a:xfrm>
            <a:off x="6576197" y="482262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19"/>
          </p:nvPr>
        </p:nvSpPr>
        <p:spPr>
          <a:xfrm>
            <a:off x="9315179" y="4365169"/>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2" name="Google Shape;302;p76"/>
          <p:cNvSpPr txBox="1">
            <a:spLocks noGrp="1"/>
          </p:cNvSpPr>
          <p:nvPr>
            <p:ph type="body" idx="20"/>
          </p:nvPr>
        </p:nvSpPr>
        <p:spPr>
          <a:xfrm>
            <a:off x="9315178" y="4828826"/>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3" name="Google Shape;303;p7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6"/>
          <p:cNvSpPr txBox="1">
            <a:spLocks noGrp="1"/>
          </p:cNvSpPr>
          <p:nvPr>
            <p:ph type="body" idx="21"/>
          </p:nvPr>
        </p:nvSpPr>
        <p:spPr>
          <a:xfrm>
            <a:off x="609442" y="2060628"/>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5" name="Google Shape;305;p76"/>
          <p:cNvSpPr txBox="1">
            <a:spLocks noGrp="1"/>
          </p:cNvSpPr>
          <p:nvPr>
            <p:ph type="body" idx="22"/>
          </p:nvPr>
        </p:nvSpPr>
        <p:spPr>
          <a:xfrm>
            <a:off x="3367372" y="2060628"/>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6" name="Google Shape;306;p76"/>
          <p:cNvSpPr txBox="1">
            <a:spLocks noGrp="1"/>
          </p:cNvSpPr>
          <p:nvPr>
            <p:ph type="body" idx="23"/>
          </p:nvPr>
        </p:nvSpPr>
        <p:spPr>
          <a:xfrm>
            <a:off x="6094413" y="2060628"/>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7" name="Google Shape;307;p76"/>
          <p:cNvSpPr txBox="1">
            <a:spLocks noGrp="1"/>
          </p:cNvSpPr>
          <p:nvPr>
            <p:ph type="body" idx="24"/>
          </p:nvPr>
        </p:nvSpPr>
        <p:spPr>
          <a:xfrm>
            <a:off x="8852468" y="2060628"/>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8" name="Google Shape;308;p76"/>
          <p:cNvSpPr txBox="1">
            <a:spLocks noGrp="1"/>
          </p:cNvSpPr>
          <p:nvPr>
            <p:ph type="body" idx="25"/>
          </p:nvPr>
        </p:nvSpPr>
        <p:spPr>
          <a:xfrm>
            <a:off x="620432" y="4341216"/>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6"/>
          </p:nvPr>
        </p:nvSpPr>
        <p:spPr>
          <a:xfrm>
            <a:off x="3378362" y="4341216"/>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body" idx="27"/>
          </p:nvPr>
        </p:nvSpPr>
        <p:spPr>
          <a:xfrm>
            <a:off x="6105403" y="4341216"/>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1" name="Google Shape;311;p76"/>
          <p:cNvSpPr txBox="1">
            <a:spLocks noGrp="1"/>
          </p:cNvSpPr>
          <p:nvPr>
            <p:ph type="body" idx="28"/>
          </p:nvPr>
        </p:nvSpPr>
        <p:spPr>
          <a:xfrm>
            <a:off x="8863458" y="4341216"/>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16902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9326822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4"/>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9"/>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2"/>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13188037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4"/>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9"/>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2"/>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41724107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8" y="6400808"/>
            <a:ext cx="5913439" cy="214739"/>
          </a:xfrm>
        </p:spPr>
        <p:txBody>
          <a:bodyPr anchor="b" anchorCtr="0">
            <a:noAutofit/>
          </a:bodyPr>
          <a:lstStyle>
            <a:lvl1pPr marL="0" indent="0">
              <a:lnSpc>
                <a:spcPct val="100000"/>
              </a:lnSpc>
              <a:spcBef>
                <a:spcPts val="105"/>
              </a:spcBef>
              <a:spcAft>
                <a:spcPts val="0"/>
              </a:spcAft>
              <a:buFontTx/>
              <a:buNone/>
              <a:defRPr sz="211"/>
            </a:lvl1pPr>
            <a:lvl2pPr marL="161232" indent="0">
              <a:lnSpc>
                <a:spcPct val="100000"/>
              </a:lnSpc>
              <a:buFontTx/>
              <a:buNone/>
              <a:defRPr sz="211"/>
            </a:lvl2pPr>
            <a:lvl3pPr marL="322462" indent="0">
              <a:lnSpc>
                <a:spcPct val="100000"/>
              </a:lnSpc>
              <a:buFontTx/>
              <a:buNone/>
              <a:defRPr sz="211"/>
            </a:lvl3pPr>
            <a:lvl4pPr marL="483694" indent="0">
              <a:lnSpc>
                <a:spcPct val="100000"/>
              </a:lnSpc>
              <a:buFontTx/>
              <a:buNone/>
              <a:defRPr sz="211"/>
            </a:lvl4pPr>
            <a:lvl5pPr marL="644926" indent="0">
              <a:lnSpc>
                <a:spcPct val="100000"/>
              </a:lnSpc>
              <a:buFontTx/>
              <a:buNone/>
              <a:defRPr sz="211"/>
            </a:lvl5pPr>
          </a:lstStyle>
          <a:p>
            <a:pPr lvl="0"/>
            <a:r>
              <a:rPr lang="en-US"/>
              <a:t>Click to edit Master text styles</a:t>
            </a:r>
          </a:p>
        </p:txBody>
      </p:sp>
    </p:spTree>
    <p:extLst>
      <p:ext uri="{BB962C8B-B14F-4D97-AF65-F5344CB8AC3E}">
        <p14:creationId xmlns:p14="http://schemas.microsoft.com/office/powerpoint/2010/main" val="30680117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66"/>
            <a:ext cx="6301187" cy="729267"/>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9"/>
            <a:ext cx="6279421" cy="871945"/>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0212701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66"/>
            <a:ext cx="6301187" cy="729267"/>
          </a:xfrm>
          <a:prstGeom prst="rect">
            <a:avLst/>
          </a:prstGeom>
        </p:spPr>
        <p:txBody>
          <a:bodyPr>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9"/>
            <a:ext cx="6279421" cy="871945"/>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48887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3" name="Footer Placeholder 2">
            <a:extLst>
              <a:ext uri="{FF2B5EF4-FFF2-40B4-BE49-F238E27FC236}">
                <a16:creationId xmlns:a16="http://schemas.microsoft.com/office/drawing/2014/main" id="{7C0AA60B-AD52-C948-9667-147D464843F5}"/>
              </a:ext>
            </a:extLst>
          </p:cNvPr>
          <p:cNvSpPr>
            <a:spLocks noGrp="1"/>
          </p:cNvSpPr>
          <p:nvPr>
            <p:ph type="ftr" sz="quarter" idx="10"/>
          </p:nvPr>
        </p:nvSpPr>
        <p:spPr/>
        <p:txBody>
          <a:bodyPr/>
          <a:lstStyle/>
          <a:p>
            <a:r>
              <a:rPr lang="en-US"/>
              <a:t>© 2021 ServiceNow, Inc. All Rights Reserved. Confidential.</a:t>
            </a:r>
          </a:p>
        </p:txBody>
      </p:sp>
      <p:sp>
        <p:nvSpPr>
          <p:cNvPr id="4" name="Slide Number Placeholder 3">
            <a:extLst>
              <a:ext uri="{FF2B5EF4-FFF2-40B4-BE49-F238E27FC236}">
                <a16:creationId xmlns:a16="http://schemas.microsoft.com/office/drawing/2014/main" id="{C39EC30B-B9B4-1F42-9463-AED31B2721F6}"/>
              </a:ext>
            </a:extLst>
          </p:cNvPr>
          <p:cNvSpPr>
            <a:spLocks noGrp="1"/>
          </p:cNvSpPr>
          <p:nvPr>
            <p:ph type="sldNum" sz="quarter" idx="11"/>
          </p:nvPr>
        </p:nvSpPr>
        <p:spPr/>
        <p:txBody>
          <a:bodyPr/>
          <a:lstStyle/>
          <a:p>
            <a:fld id="{A9B9714D-1B27-0B43-A9CC-9EF2921F49DC}" type="slidenum">
              <a:rPr lang="en-US" smtClean="0"/>
              <a:pPr/>
              <a:t>‹#›</a:t>
            </a:fld>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676279" y="1371393"/>
            <a:ext cx="10836275" cy="361154"/>
          </a:xfrm>
        </p:spPr>
        <p:txBody>
          <a:bodyPr>
            <a:noAutofit/>
          </a:bodyPr>
          <a:lstStyle>
            <a:lvl1pPr marL="0" indent="0">
              <a:buFontTx/>
              <a:buNone/>
              <a:defRPr sz="1996"/>
            </a:lvl1pPr>
          </a:lstStyle>
          <a:p>
            <a:pPr lvl="0"/>
            <a:r>
              <a:rPr lang="en-US"/>
              <a:t>Click to edit Master text styles</a:t>
            </a:r>
          </a:p>
        </p:txBody>
      </p:sp>
    </p:spTree>
    <p:extLst>
      <p:ext uri="{BB962C8B-B14F-4D97-AF65-F5344CB8AC3E}">
        <p14:creationId xmlns:p14="http://schemas.microsoft.com/office/powerpoint/2010/main" val="31612452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 Blank slide for charts, screensho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FC6862-F5D7-B77C-A2E1-3024CDA6FEEB}"/>
              </a:ext>
            </a:extLst>
          </p:cNvPr>
          <p:cNvSpPr/>
          <p:nvPr userDrawn="1"/>
        </p:nvSpPr>
        <p:spPr>
          <a:xfrm>
            <a:off x="2027906" y="1"/>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pic>
        <p:nvPicPr>
          <p:cNvPr id="4" name="Picture 3">
            <a:extLst>
              <a:ext uri="{FF2B5EF4-FFF2-40B4-BE49-F238E27FC236}">
                <a16:creationId xmlns:a16="http://schemas.microsoft.com/office/drawing/2014/main" id="{6CDBE971-08B7-AD3F-A6D6-AF531633AF2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7" name="Text Placeholder 11">
            <a:extLst>
              <a:ext uri="{FF2B5EF4-FFF2-40B4-BE49-F238E27FC236}">
                <a16:creationId xmlns:a16="http://schemas.microsoft.com/office/drawing/2014/main" id="{F2EE0D69-6622-43B8-E95B-D0A7871B0139}"/>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31841504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0B85E6-EEB5-99B8-B77D-92DC13DBC15C}"/>
              </a:ext>
            </a:extLst>
          </p:cNvPr>
          <p:cNvSpPr/>
          <p:nvPr userDrawn="1"/>
        </p:nvSpPr>
        <p:spPr>
          <a:xfrm>
            <a:off x="2027906" y="-1"/>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20263746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889748"/>
      </p:ext>
    </p:extLst>
  </p:cSld>
  <p:clrMapOvr>
    <a:masterClrMapping/>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1" y="6408532"/>
            <a:ext cx="3091610" cy="2147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4032334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0"/>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8925302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283286174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4_Speaker Intro">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solidFill>
                  <a:schemeClr val="bg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C53862D4-0B82-4619-B022-06484A1186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3" name="TextBox 2">
            <a:extLst>
              <a:ext uri="{FF2B5EF4-FFF2-40B4-BE49-F238E27FC236}">
                <a16:creationId xmlns:a16="http://schemas.microsoft.com/office/drawing/2014/main" id="{88FE05C3-CD84-0A40-9C94-10F4E9A80F8E}"/>
              </a:ext>
            </a:extLst>
          </p:cNvPr>
          <p:cNvSpPr txBox="1"/>
          <p:nvPr userDrawn="1"/>
        </p:nvSpPr>
        <p:spPr>
          <a:xfrm>
            <a:off x="8155459" y="6524368"/>
            <a:ext cx="0" cy="0"/>
          </a:xfrm>
          <a:prstGeom prst="rect">
            <a:avLst/>
          </a:prstGeom>
          <a:noFill/>
        </p:spPr>
        <p:txBody>
          <a:bodyPr wrap="none" rtlCol="0">
            <a:noAutofit/>
          </a:bodyPr>
          <a:lstStyle/>
          <a:p>
            <a:pPr algn="l">
              <a:spcBef>
                <a:spcPts val="300"/>
              </a:spcBef>
            </a:pPr>
            <a:endParaRPr lang="en-US" sz="1600"/>
          </a:p>
        </p:txBody>
      </p:sp>
      <p:sp>
        <p:nvSpPr>
          <p:cNvPr id="4" name="Rectangle 3">
            <a:extLst>
              <a:ext uri="{FF2B5EF4-FFF2-40B4-BE49-F238E27FC236}">
                <a16:creationId xmlns:a16="http://schemas.microsoft.com/office/drawing/2014/main" id="{3A47CE7D-E288-FF48-9F27-0A48946C6514}"/>
              </a:ext>
            </a:extLst>
          </p:cNvPr>
          <p:cNvSpPr/>
          <p:nvPr userDrawn="1"/>
        </p:nvSpPr>
        <p:spPr>
          <a:xfrm>
            <a:off x="7512909" y="6252519"/>
            <a:ext cx="4349578"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1"/>
              </a:solidFill>
            </a:endParaRPr>
          </a:p>
        </p:txBody>
      </p:sp>
      <p:sp>
        <p:nvSpPr>
          <p:cNvPr id="12" name="Footer Placeholder 4">
            <a:extLst>
              <a:ext uri="{FF2B5EF4-FFF2-40B4-BE49-F238E27FC236}">
                <a16:creationId xmlns:a16="http://schemas.microsoft.com/office/drawing/2014/main" id="{E86A0312-D234-4A68-B344-1CEE0F01D35F}"/>
              </a:ext>
            </a:extLst>
          </p:cNvPr>
          <p:cNvSpPr txBox="1">
            <a:spLocks/>
          </p:cNvSpPr>
          <p:nvPr userDrawn="1"/>
        </p:nvSpPr>
        <p:spPr>
          <a:xfrm>
            <a:off x="9144000" y="6408532"/>
            <a:ext cx="2577978" cy="2270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Tree>
    <p:extLst>
      <p:ext uri="{BB962C8B-B14F-4D97-AF65-F5344CB8AC3E}">
        <p14:creationId xmlns:p14="http://schemas.microsoft.com/office/powerpoint/2010/main" val="3137956446"/>
      </p:ext>
    </p:extLst>
  </p:cSld>
  <p:clrMapOvr>
    <a:masterClrMapping/>
  </p:clrMapOvr>
  <p:transition>
    <p:fade/>
  </p:transition>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751" y="3599348"/>
            <a:ext cx="10441443" cy="1374775"/>
          </a:xfrm>
        </p:spPr>
        <p:txBody>
          <a:bodyPr/>
          <a:lstStyle>
            <a:lvl1pPr marL="0" indent="0">
              <a:buFont typeface="Calibri" panose="020F0502020204030204" pitchFamily="34" charset="0"/>
              <a:buChar char=" "/>
              <a:defRPr sz="1997" b="0">
                <a:solidFill>
                  <a:schemeClr val="bg2"/>
                </a:solidFill>
                <a:latin typeface="+mn-lt"/>
                <a:ea typeface="Barlow" panose="00000500000000000000" pitchFamily="2" charset="0"/>
                <a:cs typeface="Barlow" panose="00000500000000000000" pitchFamily="2" charset="0"/>
              </a:defRPr>
            </a:lvl1pPr>
            <a:lvl2pPr marL="0" indent="0">
              <a:spcBef>
                <a:spcPts val="300"/>
              </a:spcBef>
              <a:buFont typeface="Calibri" panose="020F0502020204030204" pitchFamily="34" charset="0"/>
              <a:buChar char=" "/>
              <a:defRPr sz="1797">
                <a:solidFill>
                  <a:schemeClr val="bg2"/>
                </a:solidFill>
                <a:latin typeface="+mn-lt"/>
                <a:ea typeface="Barlow" panose="00000500000000000000" pitchFamily="2" charset="0"/>
                <a:cs typeface="Barlow" panose="00000500000000000000" pitchFamily="2"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787" y="2731259"/>
            <a:ext cx="11185080" cy="668692"/>
          </a:xfrm>
        </p:spPr>
        <p:txBody>
          <a:bodyPr/>
          <a:lstStyle>
            <a:lvl1pPr>
              <a:lnSpc>
                <a:spcPct val="90000"/>
              </a:lnSpc>
              <a:defRPr sz="4397" b="1">
                <a:solidFill>
                  <a:schemeClr val="bg2"/>
                </a:solidFill>
              </a:defRPr>
            </a:lvl1pPr>
          </a:lstStyle>
          <a:p>
            <a:r>
              <a:rPr lang="en-US"/>
              <a:t>Click to edit master title style</a:t>
            </a:r>
          </a:p>
        </p:txBody>
      </p:sp>
    </p:spTree>
    <p:extLst>
      <p:ext uri="{BB962C8B-B14F-4D97-AF65-F5344CB8AC3E}">
        <p14:creationId xmlns:p14="http://schemas.microsoft.com/office/powerpoint/2010/main" val="3176251254"/>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500"/>
            <a:ext cx="6301187"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1" name="TextBox 10">
            <a:extLst>
              <a:ext uri="{FF2B5EF4-FFF2-40B4-BE49-F238E27FC236}">
                <a16:creationId xmlns:a16="http://schemas.microsoft.com/office/drawing/2014/main" id="{33474A7C-21B1-674A-B8F4-B8AAFA5B6575}"/>
              </a:ext>
            </a:extLst>
          </p:cNvPr>
          <p:cNvSpPr txBox="1"/>
          <p:nvPr userDrawn="1"/>
        </p:nvSpPr>
        <p:spPr>
          <a:xfrm>
            <a:off x="10980826" y="6357255"/>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461327"/>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43" indent="-177743">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601" indent="-171395">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457325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6" y="3029622"/>
            <a:ext cx="9319472" cy="2057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5400033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499"/>
            <a:ext cx="6301187" cy="729395"/>
          </a:xfrm>
          <a:prstGeom prst="rect">
            <a:avLst/>
          </a:prstGeom>
        </p:spPr>
        <p:txBody>
          <a:bodyPr>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1" name="TextBox 10">
            <a:extLst>
              <a:ext uri="{FF2B5EF4-FFF2-40B4-BE49-F238E27FC236}">
                <a16:creationId xmlns:a16="http://schemas.microsoft.com/office/drawing/2014/main" id="{33474A7C-21B1-674A-B8F4-B8AAFA5B6575}"/>
              </a:ext>
            </a:extLst>
          </p:cNvPr>
          <p:cNvSpPr txBox="1"/>
          <p:nvPr userDrawn="1"/>
        </p:nvSpPr>
        <p:spPr>
          <a:xfrm>
            <a:off x="10980826" y="6357255"/>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461327"/>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90000">
            <a:spAutoFit/>
          </a:bodyPr>
          <a:lstStyle>
            <a:lvl1pPr marL="177743" indent="-177743">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601" indent="-171395">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5928040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6" y="3029622"/>
            <a:ext cx="9319472" cy="2308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59"/>
            <a:ext cx="2722091" cy="16158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1" y="6377940"/>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8426785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matchingName="Headline Purple Background 1">
  <p:cSld name="1_Headline Purple Background 1">
    <p:spTree>
      <p:nvGrpSpPr>
        <p:cNvPr id="1" name="Shape 57"/>
        <p:cNvGrpSpPr/>
        <p:nvPr/>
      </p:nvGrpSpPr>
      <p:grpSpPr>
        <a:xfrm>
          <a:off x="0" y="0"/>
          <a:ext cx="0" cy="0"/>
          <a:chOff x="0" y="0"/>
          <a:chExt cx="0" cy="0"/>
        </a:xfrm>
      </p:grpSpPr>
      <p:sp>
        <p:nvSpPr>
          <p:cNvPr id="58" name="Google Shape;58;p56"/>
          <p:cNvSpPr/>
          <p:nvPr/>
        </p:nvSpPr>
        <p:spPr>
          <a:xfrm>
            <a:off x="0" y="0"/>
            <a:ext cx="1218882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9" name="Google Shape;59;p56"/>
          <p:cNvSpPr txBox="1">
            <a:spLocks noGrp="1"/>
          </p:cNvSpPr>
          <p:nvPr>
            <p:ph type="ctrTitle"/>
          </p:nvPr>
        </p:nvSpPr>
        <p:spPr>
          <a:xfrm>
            <a:off x="1066522" y="1142999"/>
            <a:ext cx="10055781" cy="27432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 name="Google Shape;60;p56"/>
          <p:cNvPicPr preferRelativeResize="0"/>
          <p:nvPr/>
        </p:nvPicPr>
        <p:blipFill rotWithShape="1">
          <a:blip r:embed="rId2">
            <a:alphaModFix/>
          </a:blip>
          <a:srcRect/>
          <a:stretch/>
        </p:blipFill>
        <p:spPr>
          <a:xfrm>
            <a:off x="486565" y="557868"/>
            <a:ext cx="1568106" cy="442622"/>
          </a:xfrm>
          <a:prstGeom prst="rect">
            <a:avLst/>
          </a:prstGeom>
          <a:noFill/>
          <a:ln>
            <a:noFill/>
          </a:ln>
        </p:spPr>
      </p:pic>
      <p:sp>
        <p:nvSpPr>
          <p:cNvPr id="61" name="Google Shape;61;p5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62" name="Google Shape;62;p5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63" name="Google Shape;63;p5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1472654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matchingName="50/50 Content 3">
  <p:cSld name="1_50/50 Content 3">
    <p:spTree>
      <p:nvGrpSpPr>
        <p:cNvPr id="1" name="Shape 64"/>
        <p:cNvGrpSpPr/>
        <p:nvPr/>
      </p:nvGrpSpPr>
      <p:grpSpPr>
        <a:xfrm>
          <a:off x="0" y="0"/>
          <a:ext cx="0" cy="0"/>
          <a:chOff x="0" y="0"/>
          <a:chExt cx="0" cy="0"/>
        </a:xfrm>
      </p:grpSpPr>
      <p:sp>
        <p:nvSpPr>
          <p:cNvPr id="65" name="Google Shape;65;p8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6" name="Google Shape;66;p8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8" name="Google Shape;68;p84"/>
          <p:cNvSpPr txBox="1">
            <a:spLocks noGrp="1"/>
          </p:cNvSpPr>
          <p:nvPr>
            <p:ph type="body" idx="2"/>
          </p:nvPr>
        </p:nvSpPr>
        <p:spPr>
          <a:xfrm>
            <a:off x="609442" y="1828800"/>
            <a:ext cx="4989799"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9" name="Google Shape;69;p84"/>
          <p:cNvSpPr txBox="1">
            <a:spLocks noGrp="1"/>
          </p:cNvSpPr>
          <p:nvPr>
            <p:ph type="body" idx="3"/>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70" name="Google Shape;70;p8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1" name="Google Shape;71;p8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72" name="Google Shape;72;p84"/>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23173562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matchingName="End Connect With Us 1">
  <p:cSld name="1_End Connect With Us 1">
    <p:spTree>
      <p:nvGrpSpPr>
        <p:cNvPr id="1" name="Shape 73"/>
        <p:cNvGrpSpPr/>
        <p:nvPr/>
      </p:nvGrpSpPr>
      <p:grpSpPr>
        <a:xfrm>
          <a:off x="0" y="0"/>
          <a:ext cx="0" cy="0"/>
          <a:chOff x="0" y="0"/>
          <a:chExt cx="0" cy="0"/>
        </a:xfrm>
      </p:grpSpPr>
      <p:sp>
        <p:nvSpPr>
          <p:cNvPr id="74" name="Google Shape;74;p62"/>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5" name="Google Shape;75;p62"/>
          <p:cNvSpPr txBox="1">
            <a:spLocks noGrp="1"/>
          </p:cNvSpPr>
          <p:nvPr>
            <p:ph type="title"/>
          </p:nvPr>
        </p:nvSpPr>
        <p:spPr>
          <a:xfrm>
            <a:off x="609441" y="3395950"/>
            <a:ext cx="5942052" cy="7188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2"/>
          <p:cNvSpPr txBox="1">
            <a:spLocks noGrp="1"/>
          </p:cNvSpPr>
          <p:nvPr>
            <p:ph type="body" idx="1"/>
          </p:nvPr>
        </p:nvSpPr>
        <p:spPr>
          <a:xfrm>
            <a:off x="7465656" y="5893361"/>
            <a:ext cx="4113728" cy="448733"/>
          </a:xfrm>
          <a:prstGeom prst="rect">
            <a:avLst/>
          </a:prstGeom>
          <a:noFill/>
          <a:ln>
            <a:noFill/>
          </a:ln>
        </p:spPr>
        <p:txBody>
          <a:bodyPr spcFirstLastPara="1" wrap="square" lIns="0" tIns="0" rIns="0" bIns="0" anchor="ctr" anchorCtr="0">
            <a:normAutofit/>
          </a:bodyPr>
          <a:lstStyle>
            <a:lvl1pPr marL="457063" lvl="0" indent="-228531" algn="l">
              <a:lnSpc>
                <a:spcPct val="120000"/>
              </a:lnSpc>
              <a:spcBef>
                <a:spcPts val="600"/>
              </a:spcBef>
              <a:spcAft>
                <a:spcPts val="0"/>
              </a:spcAft>
              <a:buClr>
                <a:schemeClr val="accent1"/>
              </a:buClr>
              <a:buSzPts val="1600"/>
              <a:buNone/>
              <a:defRPr sz="1600">
                <a:solidFill>
                  <a:schemeClr val="accent1"/>
                </a:solidFill>
              </a:defRPr>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77" name="Google Shape;77;p62"/>
          <p:cNvSpPr txBox="1"/>
          <p:nvPr/>
        </p:nvSpPr>
        <p:spPr>
          <a:xfrm>
            <a:off x="609441" y="2743250"/>
            <a:ext cx="5547655"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sp>
        <p:nvSpPr>
          <p:cNvPr id="78" name="Google Shape;78;p62"/>
          <p:cNvSpPr>
            <a:spLocks noGrp="1"/>
          </p:cNvSpPr>
          <p:nvPr>
            <p:ph type="pic" idx="2"/>
          </p:nvPr>
        </p:nvSpPr>
        <p:spPr>
          <a:xfrm>
            <a:off x="7008575" y="0"/>
            <a:ext cx="5165663" cy="4572000"/>
          </a:xfrm>
          <a:prstGeom prst="rect">
            <a:avLst/>
          </a:prstGeom>
          <a:solidFill>
            <a:schemeClr val="lt2"/>
          </a:solidFill>
          <a:ln>
            <a:noFill/>
          </a:ln>
        </p:spPr>
      </p:sp>
      <p:sp>
        <p:nvSpPr>
          <p:cNvPr id="79" name="Google Shape;79;p62"/>
          <p:cNvSpPr txBox="1"/>
          <p:nvPr/>
        </p:nvSpPr>
        <p:spPr>
          <a:xfrm>
            <a:off x="7465656" y="501664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Inter"/>
                <a:ea typeface="Inter"/>
                <a:cs typeface="Inter"/>
                <a:sym typeface="Inter"/>
              </a:rPr>
              <a:t>Connect With Us</a:t>
            </a:r>
            <a:endParaRPr sz="1600" b="1" i="0" u="none" strike="noStrike" cap="none">
              <a:solidFill>
                <a:schemeClr val="dk1"/>
              </a:solidFill>
              <a:latin typeface="Inter"/>
              <a:ea typeface="Inter"/>
              <a:cs typeface="Inter"/>
              <a:sym typeface="Inter"/>
            </a:endParaRPr>
          </a:p>
        </p:txBody>
      </p:sp>
      <p:sp>
        <p:nvSpPr>
          <p:cNvPr id="80" name="Google Shape;80;p62"/>
          <p:cNvSpPr txBox="1"/>
          <p:nvPr/>
        </p:nvSpPr>
        <p:spPr>
          <a:xfrm>
            <a:off x="7474120" y="548019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Inter"/>
                <a:ea typeface="Inter"/>
                <a:cs typeface="Inter"/>
                <a:sym typeface="Inter"/>
              </a:rPr>
              <a:t>newrocket.com</a:t>
            </a:r>
            <a:endParaRPr sz="1600" b="0" i="0" u="none" strike="noStrike" cap="none">
              <a:solidFill>
                <a:schemeClr val="accent1"/>
              </a:solidFill>
              <a:latin typeface="Inter"/>
              <a:ea typeface="Inter"/>
              <a:cs typeface="Inter"/>
              <a:sym typeface="Inter"/>
            </a:endParaRPr>
          </a:p>
        </p:txBody>
      </p:sp>
      <p:pic>
        <p:nvPicPr>
          <p:cNvPr id="81" name="Google Shape;81;p62" descr="A picture containing text, clipart&#10;&#10;Description automatically generated"/>
          <p:cNvPicPr preferRelativeResize="0"/>
          <p:nvPr/>
        </p:nvPicPr>
        <p:blipFill rotWithShape="1">
          <a:blip r:embed="rId2">
            <a:alphaModFix/>
          </a:blip>
          <a:srcRect/>
          <a:stretch/>
        </p:blipFill>
        <p:spPr>
          <a:xfrm>
            <a:off x="442240" y="510275"/>
            <a:ext cx="1966905" cy="555190"/>
          </a:xfrm>
          <a:prstGeom prst="rect">
            <a:avLst/>
          </a:prstGeom>
          <a:noFill/>
          <a:ln>
            <a:noFill/>
          </a:ln>
        </p:spPr>
      </p:pic>
      <p:sp>
        <p:nvSpPr>
          <p:cNvPr id="82" name="Google Shape;82;p62"/>
          <p:cNvSpPr txBox="1"/>
          <p:nvPr/>
        </p:nvSpPr>
        <p:spPr>
          <a:xfrm>
            <a:off x="609441" y="989814"/>
            <a:ext cx="2285405" cy="246300"/>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cxnSp>
        <p:nvCxnSpPr>
          <p:cNvPr id="83" name="Google Shape;83;p62"/>
          <p:cNvCxnSpPr/>
          <p:nvPr/>
        </p:nvCxnSpPr>
        <p:spPr>
          <a:xfrm>
            <a:off x="623288" y="3220550"/>
            <a:ext cx="564453" cy="0"/>
          </a:xfrm>
          <a:prstGeom prst="straightConnector1">
            <a:avLst/>
          </a:prstGeom>
          <a:noFill/>
          <a:ln w="19050" cap="flat" cmpd="sng">
            <a:solidFill>
              <a:schemeClr val="accent5"/>
            </a:solidFill>
            <a:prstDash val="solid"/>
            <a:round/>
            <a:headEnd type="none" w="sm" len="sm"/>
            <a:tailEnd type="none" w="sm" len="sm"/>
          </a:ln>
        </p:spPr>
      </p:cxnSp>
      <p:sp>
        <p:nvSpPr>
          <p:cNvPr id="84" name="Google Shape;84;p62"/>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5" name="Google Shape;85;p62"/>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86" name="Google Shape;86;p62"/>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20222739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matchingName="60/40 Content 2">
  <p:cSld name="1_60/40 Content 2">
    <p:spTree>
      <p:nvGrpSpPr>
        <p:cNvPr id="1" name="Shape 87"/>
        <p:cNvGrpSpPr/>
        <p:nvPr/>
      </p:nvGrpSpPr>
      <p:grpSpPr>
        <a:xfrm>
          <a:off x="0" y="0"/>
          <a:ext cx="0" cy="0"/>
          <a:chOff x="0" y="0"/>
          <a:chExt cx="0" cy="0"/>
        </a:xfrm>
      </p:grpSpPr>
      <p:sp>
        <p:nvSpPr>
          <p:cNvPr id="88" name="Google Shape;88;p55"/>
          <p:cNvSpPr/>
          <p:nvPr/>
        </p:nvSpPr>
        <p:spPr>
          <a:xfrm>
            <a:off x="0" y="0"/>
            <a:ext cx="7027769"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9" name="Google Shape;89;p55"/>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55"/>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91" name="Google Shape;91;p55"/>
          <p:cNvSpPr txBox="1">
            <a:spLocks noGrp="1"/>
          </p:cNvSpPr>
          <p:nvPr>
            <p:ph type="body" idx="2"/>
          </p:nvPr>
        </p:nvSpPr>
        <p:spPr>
          <a:xfrm>
            <a:off x="609443" y="1828800"/>
            <a:ext cx="5942051"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2" name="Google Shape;92;p5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93" name="Google Shape;93;p5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94" name="Google Shape;94;p5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95" name="Google Shape;95;p55"/>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681007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45538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70/30 Content 1">
  <p:cSld name="1_70/30 Content 1">
    <p:spTree>
      <p:nvGrpSpPr>
        <p:cNvPr id="1" name="Shape 96"/>
        <p:cNvGrpSpPr/>
        <p:nvPr/>
      </p:nvGrpSpPr>
      <p:grpSpPr>
        <a:xfrm>
          <a:off x="0" y="0"/>
          <a:ext cx="0" cy="0"/>
          <a:chOff x="0" y="0"/>
          <a:chExt cx="0" cy="0"/>
        </a:xfrm>
      </p:grpSpPr>
      <p:sp>
        <p:nvSpPr>
          <p:cNvPr id="97" name="Google Shape;97;p67"/>
          <p:cNvSpPr>
            <a:spLocks noGrp="1"/>
          </p:cNvSpPr>
          <p:nvPr>
            <p:ph type="pic" idx="2"/>
          </p:nvPr>
        </p:nvSpPr>
        <p:spPr>
          <a:xfrm>
            <a:off x="7922736" y="0"/>
            <a:ext cx="4266089" cy="6400800"/>
          </a:xfrm>
          <a:prstGeom prst="rect">
            <a:avLst/>
          </a:prstGeom>
          <a:solidFill>
            <a:schemeClr val="lt2"/>
          </a:solidFill>
          <a:ln>
            <a:noFill/>
          </a:ln>
        </p:spPr>
      </p:sp>
      <p:sp>
        <p:nvSpPr>
          <p:cNvPr id="98" name="Google Shape;98;p67"/>
          <p:cNvSpPr txBox="1">
            <a:spLocks noGrp="1"/>
          </p:cNvSpPr>
          <p:nvPr>
            <p:ph type="title"/>
          </p:nvPr>
        </p:nvSpPr>
        <p:spPr>
          <a:xfrm>
            <a:off x="609441" y="685801"/>
            <a:ext cx="6856214" cy="1143000"/>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dk1"/>
              </a:buClr>
              <a:buSzPts val="3200"/>
              <a:buFont typeface="Inter"/>
              <a:buNone/>
              <a:defRPr sz="3199">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7"/>
          <p:cNvSpPr txBox="1">
            <a:spLocks noGrp="1"/>
          </p:cNvSpPr>
          <p:nvPr>
            <p:ph type="body" idx="1"/>
          </p:nvPr>
        </p:nvSpPr>
        <p:spPr>
          <a:xfrm>
            <a:off x="609440" y="1828801"/>
            <a:ext cx="6856214" cy="4343399"/>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600"/>
              </a:spcBef>
              <a:spcAft>
                <a:spcPts val="0"/>
              </a:spcAft>
              <a:buClr>
                <a:schemeClr val="dk1"/>
              </a:buClr>
              <a:buSzPts val="1600"/>
              <a:buNone/>
              <a:defRPr sz="1600" b="0" i="0">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100" name="Google Shape;100;p6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824148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matchingName="Headline Picture Background 1">
  <p:cSld name="1_Headline Picture Background 1">
    <p:spTree>
      <p:nvGrpSpPr>
        <p:cNvPr id="1" name="Shape 101"/>
        <p:cNvGrpSpPr/>
        <p:nvPr/>
      </p:nvGrpSpPr>
      <p:grpSpPr>
        <a:xfrm>
          <a:off x="0" y="0"/>
          <a:ext cx="0" cy="0"/>
          <a:chOff x="0" y="0"/>
          <a:chExt cx="0" cy="0"/>
        </a:xfrm>
      </p:grpSpPr>
      <p:sp>
        <p:nvSpPr>
          <p:cNvPr id="102" name="Google Shape;102;p57"/>
          <p:cNvSpPr>
            <a:spLocks noGrp="1"/>
          </p:cNvSpPr>
          <p:nvPr>
            <p:ph type="pic" idx="2"/>
          </p:nvPr>
        </p:nvSpPr>
        <p:spPr>
          <a:xfrm>
            <a:off x="0" y="0"/>
            <a:ext cx="12188825" cy="6858000"/>
          </a:xfrm>
          <a:prstGeom prst="rect">
            <a:avLst/>
          </a:prstGeom>
          <a:solidFill>
            <a:schemeClr val="lt2"/>
          </a:solidFill>
          <a:ln>
            <a:noFill/>
          </a:ln>
        </p:spPr>
      </p:sp>
      <p:sp>
        <p:nvSpPr>
          <p:cNvPr id="103" name="Google Shape;103;p57"/>
          <p:cNvSpPr txBox="1">
            <a:spLocks noGrp="1"/>
          </p:cNvSpPr>
          <p:nvPr>
            <p:ph type="ctrTitle"/>
          </p:nvPr>
        </p:nvSpPr>
        <p:spPr>
          <a:xfrm>
            <a:off x="609441" y="685799"/>
            <a:ext cx="10969943" cy="1143001"/>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7"/>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05" name="Google Shape;105;p57"/>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06" name="Google Shape;106;p57"/>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8740808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33/33/33 Content 6">
  <p:cSld name="1_33/33/33 Content 6">
    <p:bg>
      <p:bgPr>
        <a:solidFill>
          <a:schemeClr val="accent1"/>
        </a:solidFill>
        <a:effectLst/>
      </p:bgPr>
    </p:bg>
    <p:spTree>
      <p:nvGrpSpPr>
        <p:cNvPr id="1" name="Shape 107"/>
        <p:cNvGrpSpPr/>
        <p:nvPr/>
      </p:nvGrpSpPr>
      <p:grpSpPr>
        <a:xfrm>
          <a:off x="0" y="0"/>
          <a:ext cx="0" cy="0"/>
          <a:chOff x="0" y="0"/>
          <a:chExt cx="0" cy="0"/>
        </a:xfrm>
      </p:grpSpPr>
      <p:sp>
        <p:nvSpPr>
          <p:cNvPr id="108" name="Google Shape;108;p59"/>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09" name="Google Shape;109;p59"/>
          <p:cNvSpPr/>
          <p:nvPr/>
        </p:nvSpPr>
        <p:spPr>
          <a:xfrm>
            <a:off x="8836901"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0" name="Google Shape;110;p59"/>
          <p:cNvSpPr/>
          <p:nvPr/>
        </p:nvSpPr>
        <p:spPr>
          <a:xfrm>
            <a:off x="4960856"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1" name="Google Shape;111;p59"/>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2" name="Google Shape;112;p59"/>
          <p:cNvSpPr txBox="1">
            <a:spLocks noGrp="1"/>
          </p:cNvSpPr>
          <p:nvPr>
            <p:ph type="body" idx="2"/>
          </p:nvPr>
        </p:nvSpPr>
        <p:spPr>
          <a:xfrm>
            <a:off x="4503772" y="4800600"/>
            <a:ext cx="3199564"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3" name="Google Shape;113;p59"/>
          <p:cNvSpPr txBox="1">
            <a:spLocks noGrp="1"/>
          </p:cNvSpPr>
          <p:nvPr>
            <p:ph type="body" idx="3"/>
          </p:nvPr>
        </p:nvSpPr>
        <p:spPr>
          <a:xfrm>
            <a:off x="8379813" y="4809565"/>
            <a:ext cx="3199571"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4" name="Google Shape;114;p59"/>
          <p:cNvSpPr>
            <a:spLocks noGrp="1"/>
          </p:cNvSpPr>
          <p:nvPr>
            <p:ph type="pic" idx="4"/>
          </p:nvPr>
        </p:nvSpPr>
        <p:spPr>
          <a:xfrm>
            <a:off x="1637876" y="2971799"/>
            <a:ext cx="1142702" cy="1143000"/>
          </a:xfrm>
          <a:prstGeom prst="rect">
            <a:avLst/>
          </a:prstGeom>
          <a:noFill/>
          <a:ln>
            <a:noFill/>
          </a:ln>
        </p:spPr>
      </p:sp>
      <p:sp>
        <p:nvSpPr>
          <p:cNvPr id="115" name="Google Shape;115;p59"/>
          <p:cNvSpPr>
            <a:spLocks noGrp="1"/>
          </p:cNvSpPr>
          <p:nvPr>
            <p:ph type="pic" idx="5"/>
          </p:nvPr>
        </p:nvSpPr>
        <p:spPr>
          <a:xfrm>
            <a:off x="5532202" y="2971800"/>
            <a:ext cx="1142702" cy="1143000"/>
          </a:xfrm>
          <a:prstGeom prst="rect">
            <a:avLst/>
          </a:prstGeom>
          <a:noFill/>
          <a:ln>
            <a:noFill/>
          </a:ln>
        </p:spPr>
      </p:sp>
      <p:sp>
        <p:nvSpPr>
          <p:cNvPr id="116" name="Google Shape;116;p59"/>
          <p:cNvSpPr>
            <a:spLocks noGrp="1"/>
          </p:cNvSpPr>
          <p:nvPr>
            <p:ph type="pic" idx="6"/>
          </p:nvPr>
        </p:nvSpPr>
        <p:spPr>
          <a:xfrm>
            <a:off x="9408247" y="2971798"/>
            <a:ext cx="1142702" cy="1143000"/>
          </a:xfrm>
          <a:prstGeom prst="rect">
            <a:avLst/>
          </a:prstGeom>
          <a:noFill/>
          <a:ln>
            <a:noFill/>
          </a:ln>
        </p:spPr>
      </p:sp>
      <p:sp>
        <p:nvSpPr>
          <p:cNvPr id="117" name="Google Shape;117;p59"/>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8" name="Google Shape;118;p5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lt1"/>
              </a:buClr>
              <a:buSzPts val="3200"/>
              <a:buFont typeface="Inte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5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20" name="Google Shape;120;p5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21" name="Google Shape;121;p59"/>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123119438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and body text with picture">
  <p:cSld name="1_Title and body text with picture">
    <p:spTree>
      <p:nvGrpSpPr>
        <p:cNvPr id="1" name="Shape 122"/>
        <p:cNvGrpSpPr/>
        <p:nvPr/>
      </p:nvGrpSpPr>
      <p:grpSpPr>
        <a:xfrm>
          <a:off x="0" y="0"/>
          <a:ext cx="0" cy="0"/>
          <a:chOff x="0" y="0"/>
          <a:chExt cx="0" cy="0"/>
        </a:xfrm>
      </p:grpSpPr>
      <p:sp>
        <p:nvSpPr>
          <p:cNvPr id="123" name="Google Shape;123;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24" name="Google Shape;124;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25" name="Google Shape;125;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26" name="Google Shape;126;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27" name="Google Shape;127;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28" name="Google Shape;128;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29" name="Google Shape;129;g230b1a41ba8_0_814"/>
          <p:cNvSpPr>
            <a:spLocks noGrp="1"/>
          </p:cNvSpPr>
          <p:nvPr>
            <p:ph type="pic" idx="2"/>
          </p:nvPr>
        </p:nvSpPr>
        <p:spPr>
          <a:xfrm>
            <a:off x="7390317" y="596901"/>
            <a:ext cx="4174313" cy="5115000"/>
          </a:xfrm>
          <a:prstGeom prst="rect">
            <a:avLst/>
          </a:prstGeom>
          <a:noFill/>
          <a:ln>
            <a:noFill/>
          </a:ln>
        </p:spPr>
      </p:sp>
      <p:sp>
        <p:nvSpPr>
          <p:cNvPr id="130" name="Google Shape;130;g230b1a41ba8_0_814"/>
          <p:cNvSpPr txBox="1">
            <a:spLocks noGrp="1"/>
          </p:cNvSpPr>
          <p:nvPr>
            <p:ph type="body" idx="1"/>
          </p:nvPr>
        </p:nvSpPr>
        <p:spPr>
          <a:xfrm>
            <a:off x="522380" y="1461326"/>
            <a:ext cx="6279464" cy="669600"/>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3559921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and body text with picture">
  <p:cSld name="4_Title and body text with picture">
    <p:spTree>
      <p:nvGrpSpPr>
        <p:cNvPr id="1" name="Shape 122"/>
        <p:cNvGrpSpPr/>
        <p:nvPr/>
      </p:nvGrpSpPr>
      <p:grpSpPr>
        <a:xfrm>
          <a:off x="0" y="0"/>
          <a:ext cx="0" cy="0"/>
          <a:chOff x="0" y="0"/>
          <a:chExt cx="0" cy="0"/>
        </a:xfrm>
      </p:grpSpPr>
      <p:sp>
        <p:nvSpPr>
          <p:cNvPr id="123" name="Google Shape;123;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24" name="Google Shape;124;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25" name="Google Shape;125;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26" name="Google Shape;126;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27" name="Google Shape;127;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28" name="Google Shape;128;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29" name="Google Shape;129;g230b1a41ba8_0_814"/>
          <p:cNvSpPr>
            <a:spLocks noGrp="1"/>
          </p:cNvSpPr>
          <p:nvPr>
            <p:ph type="pic" idx="2"/>
          </p:nvPr>
        </p:nvSpPr>
        <p:spPr>
          <a:xfrm>
            <a:off x="7390317" y="596901"/>
            <a:ext cx="4174313" cy="5115000"/>
          </a:xfrm>
          <a:prstGeom prst="rect">
            <a:avLst/>
          </a:prstGeom>
          <a:noFill/>
          <a:ln>
            <a:noFill/>
          </a:ln>
        </p:spPr>
      </p:sp>
      <p:sp>
        <p:nvSpPr>
          <p:cNvPr id="130" name="Google Shape;130;g230b1a41ba8_0_814"/>
          <p:cNvSpPr txBox="1">
            <a:spLocks noGrp="1"/>
          </p:cNvSpPr>
          <p:nvPr>
            <p:ph type="body" idx="1"/>
          </p:nvPr>
        </p:nvSpPr>
        <p:spPr>
          <a:xfrm>
            <a:off x="522380" y="1461326"/>
            <a:ext cx="6279464" cy="379422"/>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069184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ext with picture bleed">
  <p:cSld name="1_Title and body text with picture bleed">
    <p:spTree>
      <p:nvGrpSpPr>
        <p:cNvPr id="1" name="Shape 131"/>
        <p:cNvGrpSpPr/>
        <p:nvPr/>
      </p:nvGrpSpPr>
      <p:grpSpPr>
        <a:xfrm>
          <a:off x="0" y="0"/>
          <a:ext cx="0" cy="0"/>
          <a:chOff x="0" y="0"/>
          <a:chExt cx="0" cy="0"/>
        </a:xfrm>
      </p:grpSpPr>
      <p:sp>
        <p:nvSpPr>
          <p:cNvPr id="132" name="Google Shape;132;g230b1a41ba8_0_1068"/>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3" name="Google Shape;133;g230b1a41ba8_0_1068"/>
          <p:cNvSpPr txBox="1">
            <a:spLocks noGrp="1"/>
          </p:cNvSpPr>
          <p:nvPr>
            <p:ph type="title"/>
          </p:nvPr>
        </p:nvSpPr>
        <p:spPr>
          <a:xfrm>
            <a:off x="500614" y="475042"/>
            <a:ext cx="6301059" cy="6789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4" name="Google Shape;134;g230b1a41ba8_0_1068"/>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5" name="Google Shape;135;g230b1a41ba8_0_1068"/>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36" name="Google Shape;136;g230b1a41ba8_0_1068"/>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7" name="Google Shape;137;g230b1a41ba8_0_1068"/>
          <p:cNvSpPr txBox="1"/>
          <p:nvPr/>
        </p:nvSpPr>
        <p:spPr>
          <a:xfrm>
            <a:off x="10980826" y="6357255"/>
            <a:ext cx="729110" cy="338700"/>
          </a:xfrm>
          <a:prstGeom prst="rect">
            <a:avLst/>
          </a:prstGeom>
          <a:noFill/>
          <a:ln>
            <a:noFill/>
          </a:ln>
        </p:spPr>
        <p:txBody>
          <a:bodyPr spcFirstLastPara="1" wrap="square" lIns="91401"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8" name="Google Shape;138;g230b1a41ba8_0_1068"/>
          <p:cNvSpPr>
            <a:spLocks noGrp="1"/>
          </p:cNvSpPr>
          <p:nvPr>
            <p:ph type="pic" idx="2"/>
          </p:nvPr>
        </p:nvSpPr>
        <p:spPr>
          <a:xfrm>
            <a:off x="7430174" y="-2"/>
            <a:ext cx="4758560" cy="6225900"/>
          </a:xfrm>
          <a:prstGeom prst="rect">
            <a:avLst/>
          </a:prstGeom>
          <a:noFill/>
          <a:ln>
            <a:noFill/>
          </a:ln>
        </p:spPr>
      </p:sp>
      <p:sp>
        <p:nvSpPr>
          <p:cNvPr id="139" name="Google Shape;139;g230b1a41ba8_0_1068"/>
          <p:cNvSpPr txBox="1">
            <a:spLocks noGrp="1"/>
          </p:cNvSpPr>
          <p:nvPr>
            <p:ph type="body" idx="1"/>
          </p:nvPr>
        </p:nvSpPr>
        <p:spPr>
          <a:xfrm>
            <a:off x="522379" y="1295401"/>
            <a:ext cx="6301059" cy="4331700"/>
          </a:xfrm>
          <a:prstGeom prst="rect">
            <a:avLst/>
          </a:prstGeom>
          <a:noFill/>
          <a:ln>
            <a:noFill/>
          </a:ln>
        </p:spPr>
        <p:txBody>
          <a:bodyPr spcFirstLastPara="1" wrap="square" lIns="91425" tIns="45700" rIns="91425" bIns="45700" anchor="t" anchorCtr="0">
            <a:normAutofit/>
          </a:bodyPr>
          <a:lstStyle>
            <a:lvl1pPr marL="457063" marR="0" lvl="0" indent="-228531" algn="l">
              <a:lnSpc>
                <a:spcPct val="110000"/>
              </a:lnSpc>
              <a:spcBef>
                <a:spcPts val="0"/>
              </a:spcBef>
              <a:spcAft>
                <a:spcPts val="0"/>
              </a:spcAft>
              <a:buClr>
                <a:schemeClr val="dk2"/>
              </a:buClr>
              <a:buSzPts val="1467"/>
              <a:buFont typeface="Arial"/>
              <a:buNone/>
              <a:defRPr sz="1467" b="0" i="0" u="none" strike="noStrike" cap="none">
                <a:solidFill>
                  <a:schemeClr val="dk2"/>
                </a:solidFill>
                <a:latin typeface="Barlow Light"/>
                <a:ea typeface="Barlow Light"/>
                <a:cs typeface="Barlow Light"/>
                <a:sym typeface="Barlow Light"/>
              </a:defRPr>
            </a:lvl1pPr>
            <a:lvl2pPr marL="914126" marR="0" lvl="1" indent="-321657" algn="l">
              <a:lnSpc>
                <a:spcPct val="110000"/>
              </a:lnSpc>
              <a:spcBef>
                <a:spcPts val="13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3995171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33/33/33 Content 3">
  <p:cSld name="1_33/33/33 Content 3">
    <p:spTree>
      <p:nvGrpSpPr>
        <p:cNvPr id="1" name="Shape 140"/>
        <p:cNvGrpSpPr/>
        <p:nvPr/>
      </p:nvGrpSpPr>
      <p:grpSpPr>
        <a:xfrm>
          <a:off x="0" y="0"/>
          <a:ext cx="0" cy="0"/>
          <a:chOff x="0" y="0"/>
          <a:chExt cx="0" cy="0"/>
        </a:xfrm>
      </p:grpSpPr>
      <p:sp>
        <p:nvSpPr>
          <p:cNvPr id="141" name="Google Shape;141;p58"/>
          <p:cNvSpPr txBox="1">
            <a:spLocks noGrp="1"/>
          </p:cNvSpPr>
          <p:nvPr>
            <p:ph type="body" idx="1"/>
          </p:nvPr>
        </p:nvSpPr>
        <p:spPr>
          <a:xfrm>
            <a:off x="609442" y="2971800"/>
            <a:ext cx="3199575"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2" name="Google Shape;142;p58"/>
          <p:cNvSpPr txBox="1">
            <a:spLocks noGrp="1"/>
          </p:cNvSpPr>
          <p:nvPr>
            <p:ph type="body" idx="2"/>
          </p:nvPr>
        </p:nvSpPr>
        <p:spPr>
          <a:xfrm>
            <a:off x="4266089" y="2971800"/>
            <a:ext cx="3199564"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3" name="Google Shape;143;p58"/>
          <p:cNvSpPr txBox="1">
            <a:spLocks noGrp="1"/>
          </p:cNvSpPr>
          <p:nvPr>
            <p:ph type="body" idx="3"/>
          </p:nvPr>
        </p:nvSpPr>
        <p:spPr>
          <a:xfrm>
            <a:off x="7922732" y="2971800"/>
            <a:ext cx="3199571"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4" name="Google Shape;144;p58"/>
          <p:cNvSpPr>
            <a:spLocks noGrp="1"/>
          </p:cNvSpPr>
          <p:nvPr>
            <p:ph type="pic" idx="4"/>
          </p:nvPr>
        </p:nvSpPr>
        <p:spPr>
          <a:xfrm>
            <a:off x="618866" y="2062846"/>
            <a:ext cx="685621" cy="685800"/>
          </a:xfrm>
          <a:prstGeom prst="rect">
            <a:avLst/>
          </a:prstGeom>
          <a:noFill/>
          <a:ln>
            <a:noFill/>
          </a:ln>
        </p:spPr>
      </p:sp>
      <p:sp>
        <p:nvSpPr>
          <p:cNvPr id="145" name="Google Shape;145;p58"/>
          <p:cNvSpPr>
            <a:spLocks noGrp="1"/>
          </p:cNvSpPr>
          <p:nvPr>
            <p:ph type="pic" idx="5"/>
          </p:nvPr>
        </p:nvSpPr>
        <p:spPr>
          <a:xfrm>
            <a:off x="4275513" y="2062846"/>
            <a:ext cx="685621" cy="685800"/>
          </a:xfrm>
          <a:prstGeom prst="rect">
            <a:avLst/>
          </a:prstGeom>
          <a:noFill/>
          <a:ln>
            <a:noFill/>
          </a:ln>
        </p:spPr>
      </p:sp>
      <p:sp>
        <p:nvSpPr>
          <p:cNvPr id="146" name="Google Shape;146;p58"/>
          <p:cNvSpPr>
            <a:spLocks noGrp="1"/>
          </p:cNvSpPr>
          <p:nvPr>
            <p:ph type="pic" idx="6"/>
          </p:nvPr>
        </p:nvSpPr>
        <p:spPr>
          <a:xfrm>
            <a:off x="7932161" y="2062846"/>
            <a:ext cx="685621" cy="685800"/>
          </a:xfrm>
          <a:prstGeom prst="rect">
            <a:avLst/>
          </a:prstGeom>
          <a:noFill/>
          <a:ln>
            <a:noFill/>
          </a:ln>
        </p:spPr>
      </p:sp>
      <p:sp>
        <p:nvSpPr>
          <p:cNvPr id="147" name="Google Shape;147;p58"/>
          <p:cNvSpPr txBox="1">
            <a:spLocks noGrp="1"/>
          </p:cNvSpPr>
          <p:nvPr>
            <p:ph type="body" idx="7"/>
          </p:nvPr>
        </p:nvSpPr>
        <p:spPr>
          <a:xfrm>
            <a:off x="609438" y="3429000"/>
            <a:ext cx="3199571"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8" name="Google Shape;148;p58"/>
          <p:cNvSpPr txBox="1">
            <a:spLocks noGrp="1"/>
          </p:cNvSpPr>
          <p:nvPr>
            <p:ph type="body" idx="8"/>
          </p:nvPr>
        </p:nvSpPr>
        <p:spPr>
          <a:xfrm>
            <a:off x="4266089" y="3428462"/>
            <a:ext cx="3199567"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9" name="Google Shape;149;p58"/>
          <p:cNvSpPr txBox="1">
            <a:spLocks noGrp="1"/>
          </p:cNvSpPr>
          <p:nvPr>
            <p:ph type="body" idx="9"/>
          </p:nvPr>
        </p:nvSpPr>
        <p:spPr>
          <a:xfrm>
            <a:off x="7922736" y="3429001"/>
            <a:ext cx="3199567" cy="274268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0" name="Google Shape;150;p58"/>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1" name="Google Shape;151;p5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7416110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Journey 1">
  <p:cSld name="1_Journey 1">
    <p:spTree>
      <p:nvGrpSpPr>
        <p:cNvPr id="1" name="Shape 152"/>
        <p:cNvGrpSpPr/>
        <p:nvPr/>
      </p:nvGrpSpPr>
      <p:grpSpPr>
        <a:xfrm>
          <a:off x="0" y="0"/>
          <a:ext cx="0" cy="0"/>
          <a:chOff x="0" y="0"/>
          <a:chExt cx="0" cy="0"/>
        </a:xfrm>
      </p:grpSpPr>
      <p:cxnSp>
        <p:nvCxnSpPr>
          <p:cNvPr id="153" name="Google Shape;153;p60"/>
          <p:cNvCxnSpPr/>
          <p:nvPr/>
        </p:nvCxnSpPr>
        <p:spPr>
          <a:xfrm>
            <a:off x="2437765" y="3239902"/>
            <a:ext cx="0" cy="640080"/>
          </a:xfrm>
          <a:prstGeom prst="straightConnector1">
            <a:avLst/>
          </a:prstGeom>
          <a:noFill/>
          <a:ln w="19050" cap="flat" cmpd="sng">
            <a:solidFill>
              <a:schemeClr val="accent6"/>
            </a:solidFill>
            <a:prstDash val="solid"/>
            <a:miter lim="800000"/>
            <a:headEnd type="none" w="sm" len="sm"/>
            <a:tailEnd type="none" w="sm" len="sm"/>
          </a:ln>
        </p:spPr>
      </p:cxnSp>
      <p:sp>
        <p:nvSpPr>
          <p:cNvPr id="154" name="Google Shape;154;p60"/>
          <p:cNvSpPr txBox="1">
            <a:spLocks noGrp="1"/>
          </p:cNvSpPr>
          <p:nvPr>
            <p:ph type="title"/>
          </p:nvPr>
        </p:nvSpPr>
        <p:spPr>
          <a:xfrm>
            <a:off x="609441" y="685800"/>
            <a:ext cx="7313295"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55" name="Google Shape;155;p60"/>
          <p:cNvCxnSpPr/>
          <p:nvPr/>
        </p:nvCxnSpPr>
        <p:spPr>
          <a:xfrm>
            <a:off x="1295242" y="3884939"/>
            <a:ext cx="0" cy="640080"/>
          </a:xfrm>
          <a:prstGeom prst="straightConnector1">
            <a:avLst/>
          </a:prstGeom>
          <a:noFill/>
          <a:ln w="19050" cap="flat" cmpd="sng">
            <a:solidFill>
              <a:schemeClr val="accent6"/>
            </a:solidFill>
            <a:prstDash val="solid"/>
            <a:miter lim="800000"/>
            <a:headEnd type="none" w="sm" len="sm"/>
            <a:tailEnd type="none" w="sm" len="sm"/>
          </a:ln>
        </p:spPr>
      </p:cxnSp>
      <p:cxnSp>
        <p:nvCxnSpPr>
          <p:cNvPr id="156" name="Google Shape;156;p60"/>
          <p:cNvCxnSpPr/>
          <p:nvPr/>
        </p:nvCxnSpPr>
        <p:spPr>
          <a:xfrm>
            <a:off x="1298110" y="3881054"/>
            <a:ext cx="9824193" cy="0"/>
          </a:xfrm>
          <a:prstGeom prst="straightConnector1">
            <a:avLst/>
          </a:prstGeom>
          <a:noFill/>
          <a:ln w="50800" cap="flat" cmpd="sng">
            <a:solidFill>
              <a:schemeClr val="accent6"/>
            </a:solidFill>
            <a:prstDash val="solid"/>
            <a:miter lim="800000"/>
            <a:headEnd type="none" w="sm" len="sm"/>
            <a:tailEnd type="triangle" w="med" len="med"/>
          </a:ln>
        </p:spPr>
      </p:cxnSp>
      <p:sp>
        <p:nvSpPr>
          <p:cNvPr id="157" name="Google Shape;157;p60"/>
          <p:cNvSpPr/>
          <p:nvPr/>
        </p:nvSpPr>
        <p:spPr>
          <a:xfrm>
            <a:off x="8379817" y="685800"/>
            <a:ext cx="228540" cy="2286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58" name="Google Shape;158;p60"/>
          <p:cNvSpPr/>
          <p:nvPr/>
        </p:nvSpPr>
        <p:spPr>
          <a:xfrm>
            <a:off x="1203900" y="3787902"/>
            <a:ext cx="182326" cy="186304"/>
          </a:xfrm>
          <a:prstGeom prst="ellipse">
            <a:avLst/>
          </a:prstGeom>
          <a:solidFill>
            <a:schemeClr val="accent6"/>
          </a:solidFill>
          <a:ln w="38100" cap="flat" cmpd="sng">
            <a:solidFill>
              <a:schemeClr val="accent6"/>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Inter Light"/>
              <a:ea typeface="Inter Light"/>
              <a:cs typeface="Inter Light"/>
              <a:sym typeface="Inter Light"/>
            </a:endParaRPr>
          </a:p>
        </p:txBody>
      </p:sp>
      <p:sp>
        <p:nvSpPr>
          <p:cNvPr id="159" name="Google Shape;159;p60"/>
          <p:cNvSpPr/>
          <p:nvPr/>
        </p:nvSpPr>
        <p:spPr>
          <a:xfrm>
            <a:off x="8379818" y="1144997"/>
            <a:ext cx="228540" cy="228600"/>
          </a:xfrm>
          <a:prstGeom prst="ellipse">
            <a:avLst/>
          </a:prstGeom>
          <a:solidFill>
            <a:schemeClr val="accen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0" name="Google Shape;160;p60"/>
          <p:cNvSpPr txBox="1">
            <a:spLocks noGrp="1"/>
          </p:cNvSpPr>
          <p:nvPr>
            <p:ph type="body" idx="1"/>
          </p:nvPr>
        </p:nvSpPr>
        <p:spPr>
          <a:xfrm>
            <a:off x="609441" y="4561952"/>
            <a:ext cx="1371240" cy="708731"/>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1" name="Google Shape;161;p60"/>
          <p:cNvSpPr txBox="1">
            <a:spLocks noGrp="1"/>
          </p:cNvSpPr>
          <p:nvPr>
            <p:ph type="body" idx="2"/>
          </p:nvPr>
        </p:nvSpPr>
        <p:spPr>
          <a:xfrm>
            <a:off x="8836898" y="685801"/>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2" name="Google Shape;162;p60"/>
          <p:cNvSpPr txBox="1">
            <a:spLocks noGrp="1"/>
          </p:cNvSpPr>
          <p:nvPr>
            <p:ph type="body" idx="3"/>
          </p:nvPr>
        </p:nvSpPr>
        <p:spPr>
          <a:xfrm>
            <a:off x="8836898" y="1143000"/>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3" name="Google Shape;163;p60"/>
          <p:cNvSpPr/>
          <p:nvPr/>
        </p:nvSpPr>
        <p:spPr>
          <a:xfrm>
            <a:off x="2209225" y="3638409"/>
            <a:ext cx="457081" cy="4572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4" name="Google Shape;164;p60"/>
          <p:cNvSpPr txBox="1">
            <a:spLocks noGrp="1"/>
          </p:cNvSpPr>
          <p:nvPr>
            <p:ph type="body" idx="4"/>
          </p:nvPr>
        </p:nvSpPr>
        <p:spPr>
          <a:xfrm>
            <a:off x="1752145" y="2522448"/>
            <a:ext cx="1371240" cy="677953"/>
          </a:xfrm>
          <a:prstGeom prst="rect">
            <a:avLst/>
          </a:prstGeom>
          <a:noFill/>
          <a:ln>
            <a:noFill/>
          </a:ln>
        </p:spPr>
        <p:txBody>
          <a:bodyPr spcFirstLastPara="1" wrap="square" lIns="0" tIns="0" rIns="0" bIns="0" anchor="b"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9967560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Dividing slide md-grey">
  <p:cSld name="1_Dividing slide md-grey">
    <p:spTree>
      <p:nvGrpSpPr>
        <p:cNvPr id="1" name="Shape 165"/>
        <p:cNvGrpSpPr/>
        <p:nvPr/>
      </p:nvGrpSpPr>
      <p:grpSpPr>
        <a:xfrm>
          <a:off x="0" y="0"/>
          <a:ext cx="0" cy="0"/>
          <a:chOff x="0" y="0"/>
          <a:chExt cx="0" cy="0"/>
        </a:xfrm>
      </p:grpSpPr>
      <p:sp>
        <p:nvSpPr>
          <p:cNvPr id="166" name="Google Shape;166;g230b1a41ba8_0_1777"/>
          <p:cNvSpPr/>
          <p:nvPr/>
        </p:nvSpPr>
        <p:spPr>
          <a:xfrm>
            <a:off x="0" y="0"/>
            <a:ext cx="12188825" cy="6858000"/>
          </a:xfrm>
          <a:prstGeom prst="rect">
            <a:avLst/>
          </a:prstGeom>
          <a:solidFill>
            <a:schemeClr val="dk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67" name="Google Shape;167;g230b1a41ba8_0_1777"/>
          <p:cNvPicPr preferRelativeResize="0"/>
          <p:nvPr/>
        </p:nvPicPr>
        <p:blipFill rotWithShape="1">
          <a:blip r:embed="rId2">
            <a:alphaModFix/>
          </a:blip>
          <a:srcRect/>
          <a:stretch/>
        </p:blipFill>
        <p:spPr>
          <a:xfrm>
            <a:off x="6626173" y="995855"/>
            <a:ext cx="4905665" cy="6308927"/>
          </a:xfrm>
          <a:prstGeom prst="rect">
            <a:avLst/>
          </a:prstGeom>
          <a:noFill/>
          <a:ln>
            <a:noFill/>
          </a:ln>
        </p:spPr>
      </p:pic>
      <p:sp>
        <p:nvSpPr>
          <p:cNvPr id="168" name="Google Shape;168;g230b1a41ba8_0_1777"/>
          <p:cNvSpPr txBox="1">
            <a:spLocks noGrp="1"/>
          </p:cNvSpPr>
          <p:nvPr>
            <p:ph type="body" idx="1"/>
          </p:nvPr>
        </p:nvSpPr>
        <p:spPr>
          <a:xfrm>
            <a:off x="829496" y="1258705"/>
            <a:ext cx="6283363" cy="535500"/>
          </a:xfrm>
          <a:prstGeom prst="rect">
            <a:avLst/>
          </a:prstGeom>
          <a:noFill/>
          <a:ln>
            <a:noFill/>
          </a:ln>
        </p:spPr>
        <p:txBody>
          <a:bodyPr spcFirstLastPara="1" wrap="square" lIns="91425" tIns="45700" rIns="91425" bIns="45700" anchor="t" anchorCtr="0">
            <a:spAutoFit/>
          </a:bodyPr>
          <a:lstStyle>
            <a:lvl1pPr marL="457063" marR="0" lvl="0" indent="-228531" algn="l">
              <a:lnSpc>
                <a:spcPct val="90000"/>
              </a:lnSpc>
              <a:spcBef>
                <a:spcPts val="1000"/>
              </a:spcBef>
              <a:spcAft>
                <a:spcPts val="0"/>
              </a:spcAft>
              <a:buClr>
                <a:schemeClr val="lt1"/>
              </a:buClr>
              <a:buSzPts val="3200"/>
              <a:buFont typeface="Arial"/>
              <a:buNone/>
              <a:defRPr sz="3199" b="1" i="0" u="none" strike="noStrike" cap="none">
                <a:solidFill>
                  <a:schemeClr val="lt1"/>
                </a:solidFill>
                <a:latin typeface="Barlow SemiBold"/>
                <a:ea typeface="Barlow SemiBold"/>
                <a:cs typeface="Barlow SemiBold"/>
                <a:sym typeface="Barlow SemiBold"/>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69" name="Google Shape;169;g230b1a41ba8_0_1777"/>
          <p:cNvCxnSpPr/>
          <p:nvPr/>
        </p:nvCxnSpPr>
        <p:spPr>
          <a:xfrm>
            <a:off x="914162" y="2102583"/>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70" name="Google Shape;170;g230b1a41ba8_0_1777"/>
          <p:cNvSpPr txBox="1">
            <a:spLocks noGrp="1"/>
          </p:cNvSpPr>
          <p:nvPr>
            <p:ph type="body" idx="2"/>
          </p:nvPr>
        </p:nvSpPr>
        <p:spPr>
          <a:xfrm>
            <a:off x="746288" y="2936473"/>
            <a:ext cx="8390015" cy="9897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5867"/>
              <a:buFont typeface="Arial"/>
              <a:buNone/>
              <a:defRPr sz="5865"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1" name="Google Shape;171;g230b1a41ba8_0_1777"/>
          <p:cNvSpPr txBox="1">
            <a:spLocks noGrp="1"/>
          </p:cNvSpPr>
          <p:nvPr>
            <p:ph type="body" idx="3"/>
          </p:nvPr>
        </p:nvSpPr>
        <p:spPr>
          <a:xfrm>
            <a:off x="803100" y="3861311"/>
            <a:ext cx="5332911" cy="5325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2667"/>
              <a:buFont typeface="Arial"/>
              <a:buNone/>
              <a:defRPr sz="2666"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Arial"/>
                <a:ea typeface="Arial"/>
                <a:cs typeface="Arial"/>
                <a:sym typeface="Arial"/>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2" name="Google Shape;172;g230b1a41ba8_0_1777"/>
          <p:cNvSpPr txBox="1">
            <a:spLocks noGrp="1"/>
          </p:cNvSpPr>
          <p:nvPr>
            <p:ph type="sldNum" idx="12"/>
          </p:nvPr>
        </p:nvSpPr>
        <p:spPr>
          <a:xfrm>
            <a:off x="8608357" y="6356351"/>
            <a:ext cx="2742486" cy="338700"/>
          </a:xfrm>
          <a:prstGeom prst="rect">
            <a:avLst/>
          </a:prstGeom>
          <a:noFill/>
          <a:ln>
            <a:noFill/>
          </a:ln>
        </p:spPr>
        <p:txBody>
          <a:bodyPr spcFirstLastPara="1" wrap="square" lIns="0" tIns="45700" rIns="91425" bIns="45700" anchor="t" anchorCtr="0">
            <a:spAutoFit/>
          </a:bodyPr>
          <a:lstStyle>
            <a:lvl1pPr marL="0" marR="0" lvl="0"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95800353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Slide - purple">
  <p:cSld name="1_Title Slide - purple">
    <p:spTree>
      <p:nvGrpSpPr>
        <p:cNvPr id="1" name="Shape 173"/>
        <p:cNvGrpSpPr/>
        <p:nvPr/>
      </p:nvGrpSpPr>
      <p:grpSpPr>
        <a:xfrm>
          <a:off x="0" y="0"/>
          <a:ext cx="0" cy="0"/>
          <a:chOff x="0" y="0"/>
          <a:chExt cx="0" cy="0"/>
        </a:xfrm>
      </p:grpSpPr>
      <p:pic>
        <p:nvPicPr>
          <p:cNvPr id="174" name="Google Shape;174;g230b1a41ba8_0_1785"/>
          <p:cNvPicPr preferRelativeResize="0"/>
          <p:nvPr/>
        </p:nvPicPr>
        <p:blipFill rotWithShape="1">
          <a:blip r:embed="rId2">
            <a:alphaModFix/>
          </a:blip>
          <a:srcRect l="14287" r="25756"/>
          <a:stretch/>
        </p:blipFill>
        <p:spPr>
          <a:xfrm>
            <a:off x="4690549" y="1"/>
            <a:ext cx="7498275" cy="6858001"/>
          </a:xfrm>
          <a:prstGeom prst="rect">
            <a:avLst/>
          </a:prstGeom>
          <a:noFill/>
          <a:ln>
            <a:noFill/>
          </a:ln>
        </p:spPr>
      </p:pic>
      <p:sp>
        <p:nvSpPr>
          <p:cNvPr id="175" name="Google Shape;175;g230b1a41ba8_0_1785"/>
          <p:cNvSpPr/>
          <p:nvPr/>
        </p:nvSpPr>
        <p:spPr>
          <a:xfrm>
            <a:off x="5919230" y="2"/>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117"/>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76" name="Google Shape;176;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77" name="Google Shape;177;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78" name="Google Shape;178;g230b1a41ba8_0_1785"/>
          <p:cNvSpPr txBox="1">
            <a:spLocks noGrp="1"/>
          </p:cNvSpPr>
          <p:nvPr>
            <p:ph type="body" idx="1"/>
          </p:nvPr>
        </p:nvSpPr>
        <p:spPr>
          <a:xfrm>
            <a:off x="912046" y="2892676"/>
            <a:ext cx="6134002" cy="516900"/>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79" name="Google Shape;179;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0" name="Google Shape;180;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1" name="Google Shape;181;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48281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43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43254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Dividing slide md-grey">
  <p:cSld name="1_Dividing slide md-grey">
    <p:spTree>
      <p:nvGrpSpPr>
        <p:cNvPr id="1" name="Shape 165"/>
        <p:cNvGrpSpPr/>
        <p:nvPr/>
      </p:nvGrpSpPr>
      <p:grpSpPr>
        <a:xfrm>
          <a:off x="0" y="0"/>
          <a:ext cx="0" cy="0"/>
          <a:chOff x="0" y="0"/>
          <a:chExt cx="0" cy="0"/>
        </a:xfrm>
      </p:grpSpPr>
      <p:sp>
        <p:nvSpPr>
          <p:cNvPr id="166" name="Google Shape;166;g230b1a41ba8_0_1777"/>
          <p:cNvSpPr/>
          <p:nvPr/>
        </p:nvSpPr>
        <p:spPr>
          <a:xfrm>
            <a:off x="0" y="0"/>
            <a:ext cx="12188825" cy="6858000"/>
          </a:xfrm>
          <a:prstGeom prst="rect">
            <a:avLst/>
          </a:prstGeom>
          <a:solidFill>
            <a:schemeClr val="dk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67" name="Google Shape;167;g230b1a41ba8_0_1777"/>
          <p:cNvPicPr preferRelativeResize="0"/>
          <p:nvPr/>
        </p:nvPicPr>
        <p:blipFill rotWithShape="1">
          <a:blip r:embed="rId2">
            <a:alphaModFix/>
          </a:blip>
          <a:srcRect/>
          <a:stretch/>
        </p:blipFill>
        <p:spPr>
          <a:xfrm>
            <a:off x="6626173" y="995855"/>
            <a:ext cx="4905665" cy="6308927"/>
          </a:xfrm>
          <a:prstGeom prst="rect">
            <a:avLst/>
          </a:prstGeom>
          <a:noFill/>
          <a:ln>
            <a:noFill/>
          </a:ln>
        </p:spPr>
      </p:pic>
      <p:sp>
        <p:nvSpPr>
          <p:cNvPr id="168" name="Google Shape;168;g230b1a41ba8_0_1777"/>
          <p:cNvSpPr txBox="1">
            <a:spLocks noGrp="1"/>
          </p:cNvSpPr>
          <p:nvPr>
            <p:ph type="body" idx="1"/>
          </p:nvPr>
        </p:nvSpPr>
        <p:spPr>
          <a:xfrm>
            <a:off x="829496" y="1258705"/>
            <a:ext cx="6283363" cy="663603"/>
          </a:xfrm>
          <a:prstGeom prst="rect">
            <a:avLst/>
          </a:prstGeom>
          <a:noFill/>
          <a:ln>
            <a:noFill/>
          </a:ln>
        </p:spPr>
        <p:txBody>
          <a:bodyPr spcFirstLastPara="1" wrap="square" lIns="91425" tIns="45700" rIns="91425" bIns="45700" anchor="t" anchorCtr="0">
            <a:spAutoFit/>
          </a:bodyPr>
          <a:lstStyle>
            <a:lvl1pPr marL="457063" marR="0" lvl="0" indent="-228531" algn="l">
              <a:lnSpc>
                <a:spcPct val="90000"/>
              </a:lnSpc>
              <a:spcBef>
                <a:spcPts val="1000"/>
              </a:spcBef>
              <a:spcAft>
                <a:spcPts val="0"/>
              </a:spcAft>
              <a:buClr>
                <a:schemeClr val="lt1"/>
              </a:buClr>
              <a:buSzPts val="3200"/>
              <a:buFont typeface="Arial"/>
              <a:buNone/>
              <a:defRPr sz="3199" b="1" i="0" u="none" strike="noStrike" cap="none">
                <a:solidFill>
                  <a:schemeClr val="lt1"/>
                </a:solidFill>
                <a:latin typeface="Barlow SemiBold"/>
                <a:ea typeface="Barlow SemiBold"/>
                <a:cs typeface="Barlow SemiBold"/>
                <a:sym typeface="Barlow SemiBold"/>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69" name="Google Shape;169;g230b1a41ba8_0_1777"/>
          <p:cNvCxnSpPr/>
          <p:nvPr/>
        </p:nvCxnSpPr>
        <p:spPr>
          <a:xfrm>
            <a:off x="914162" y="2102583"/>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70" name="Google Shape;170;g230b1a41ba8_0_1777"/>
          <p:cNvSpPr txBox="1">
            <a:spLocks noGrp="1"/>
          </p:cNvSpPr>
          <p:nvPr>
            <p:ph type="body" idx="2"/>
          </p:nvPr>
        </p:nvSpPr>
        <p:spPr>
          <a:xfrm>
            <a:off x="746288" y="2936473"/>
            <a:ext cx="8390015" cy="9897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5867"/>
              <a:buFont typeface="Arial"/>
              <a:buNone/>
              <a:defRPr sz="5865"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1" name="Google Shape;171;g230b1a41ba8_0_1777"/>
          <p:cNvSpPr txBox="1">
            <a:spLocks noGrp="1"/>
          </p:cNvSpPr>
          <p:nvPr>
            <p:ph type="body" idx="3"/>
          </p:nvPr>
        </p:nvSpPr>
        <p:spPr>
          <a:xfrm>
            <a:off x="803100" y="3861311"/>
            <a:ext cx="5332911" cy="532500"/>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lt1"/>
              </a:buClr>
              <a:buSzPts val="2667"/>
              <a:buFont typeface="Arial"/>
              <a:buNone/>
              <a:defRPr sz="2666" b="0" i="0" u="none" strike="noStrike" cap="none">
                <a:solidFill>
                  <a:schemeClr val="lt1"/>
                </a:solidFill>
                <a:latin typeface="Barlow"/>
                <a:ea typeface="Barlow"/>
                <a:cs typeface="Barlow"/>
                <a:sym typeface="Barlow"/>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Arial"/>
                <a:ea typeface="Arial"/>
                <a:cs typeface="Arial"/>
                <a:sym typeface="Arial"/>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2" name="Google Shape;172;g230b1a41ba8_0_1777"/>
          <p:cNvSpPr txBox="1">
            <a:spLocks noGrp="1"/>
          </p:cNvSpPr>
          <p:nvPr>
            <p:ph type="sldNum" idx="12"/>
          </p:nvPr>
        </p:nvSpPr>
        <p:spPr>
          <a:xfrm>
            <a:off x="8608357" y="6356351"/>
            <a:ext cx="2742486" cy="338700"/>
          </a:xfrm>
          <a:prstGeom prst="rect">
            <a:avLst/>
          </a:prstGeom>
          <a:noFill/>
          <a:ln>
            <a:noFill/>
          </a:ln>
        </p:spPr>
        <p:txBody>
          <a:bodyPr spcFirstLastPara="1" wrap="square" lIns="0" tIns="45700" rIns="91425" bIns="45700" anchor="t" anchorCtr="0">
            <a:spAutoFit/>
          </a:bodyPr>
          <a:lstStyle>
            <a:lvl1pPr marL="0" marR="0" lvl="0"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2268759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Slide - purple">
  <p:cSld name="1_Title Slide - purple">
    <p:spTree>
      <p:nvGrpSpPr>
        <p:cNvPr id="1" name="Shape 173"/>
        <p:cNvGrpSpPr/>
        <p:nvPr/>
      </p:nvGrpSpPr>
      <p:grpSpPr>
        <a:xfrm>
          <a:off x="0" y="0"/>
          <a:ext cx="0" cy="0"/>
          <a:chOff x="0" y="0"/>
          <a:chExt cx="0" cy="0"/>
        </a:xfrm>
      </p:grpSpPr>
      <p:pic>
        <p:nvPicPr>
          <p:cNvPr id="174" name="Google Shape;174;g230b1a41ba8_0_1785"/>
          <p:cNvPicPr preferRelativeResize="0"/>
          <p:nvPr/>
        </p:nvPicPr>
        <p:blipFill rotWithShape="1">
          <a:blip r:embed="rId2">
            <a:alphaModFix/>
          </a:blip>
          <a:srcRect l="14287" r="25756"/>
          <a:stretch/>
        </p:blipFill>
        <p:spPr>
          <a:xfrm>
            <a:off x="4690549" y="0"/>
            <a:ext cx="7498275" cy="6858001"/>
          </a:xfrm>
          <a:prstGeom prst="rect">
            <a:avLst/>
          </a:prstGeom>
          <a:noFill/>
          <a:ln>
            <a:noFill/>
          </a:ln>
        </p:spPr>
      </p:pic>
      <p:sp>
        <p:nvSpPr>
          <p:cNvPr id="175" name="Google Shape;175;g230b1a41ba8_0_1785"/>
          <p:cNvSpPr/>
          <p:nvPr/>
        </p:nvSpPr>
        <p:spPr>
          <a:xfrm>
            <a:off x="5919230" y="1"/>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117"/>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76" name="Google Shape;176;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77" name="Google Shape;177;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78" name="Google Shape;178;g230b1a41ba8_0_1785"/>
          <p:cNvSpPr txBox="1">
            <a:spLocks noGrp="1"/>
          </p:cNvSpPr>
          <p:nvPr>
            <p:ph type="body" idx="1"/>
          </p:nvPr>
        </p:nvSpPr>
        <p:spPr>
          <a:xfrm>
            <a:off x="912046" y="2764463"/>
            <a:ext cx="6134002" cy="645113"/>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79" name="Google Shape;179;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0" name="Google Shape;180;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1" name="Google Shape;181;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122969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431">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olution 1">
  <p:cSld name="1_Solution 1">
    <p:spTree>
      <p:nvGrpSpPr>
        <p:cNvPr id="1" name="Shape 182"/>
        <p:cNvGrpSpPr/>
        <p:nvPr/>
      </p:nvGrpSpPr>
      <p:grpSpPr>
        <a:xfrm>
          <a:off x="0" y="0"/>
          <a:ext cx="0" cy="0"/>
          <a:chOff x="0" y="0"/>
          <a:chExt cx="0" cy="0"/>
        </a:xfrm>
      </p:grpSpPr>
      <p:sp>
        <p:nvSpPr>
          <p:cNvPr id="183" name="Google Shape;183;p61"/>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61"/>
          <p:cNvSpPr txBox="1">
            <a:spLocks noGrp="1"/>
          </p:cNvSpPr>
          <p:nvPr>
            <p:ph type="body" idx="1"/>
          </p:nvPr>
        </p:nvSpPr>
        <p:spPr>
          <a:xfrm>
            <a:off x="5599242" y="685800"/>
            <a:ext cx="5980142" cy="5029200"/>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185" name="Google Shape;185;p61"/>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186" name="Google Shape;186;p6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87" name="Google Shape;187;p61"/>
          <p:cNvSpPr txBox="1">
            <a:spLocks noGrp="1"/>
          </p:cNvSpPr>
          <p:nvPr>
            <p:ph type="body" idx="4"/>
          </p:nvPr>
        </p:nvSpPr>
        <p:spPr>
          <a:xfrm>
            <a:off x="5599242" y="5715000"/>
            <a:ext cx="5980142" cy="457200"/>
          </a:xfrm>
          <a:prstGeom prst="rect">
            <a:avLst/>
          </a:prstGeom>
          <a:noFill/>
          <a:ln>
            <a:noFill/>
          </a:ln>
        </p:spPr>
        <p:txBody>
          <a:bodyPr spcFirstLastPara="1" wrap="square" lIns="0" tIns="0" rIns="0" bIns="0" anchor="ctr" anchorCtr="0">
            <a:normAutofit/>
          </a:bodyPr>
          <a:lstStyle>
            <a:lvl1pPr marL="457063" lvl="0" indent="-228531" algn="ctr">
              <a:lnSpc>
                <a:spcPct val="120000"/>
              </a:lnSpc>
              <a:spcBef>
                <a:spcPts val="600"/>
              </a:spcBef>
              <a:spcAft>
                <a:spcPts val="0"/>
              </a:spcAft>
              <a:buClr>
                <a:schemeClr val="dk1"/>
              </a:buClr>
              <a:buSzPts val="1200"/>
              <a:buNone/>
              <a:defRPr sz="12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357545043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Section Backup 1">
  <p:cSld name="1_Section Backup 1">
    <p:spTree>
      <p:nvGrpSpPr>
        <p:cNvPr id="1" name="Shape 188"/>
        <p:cNvGrpSpPr/>
        <p:nvPr/>
      </p:nvGrpSpPr>
      <p:grpSpPr>
        <a:xfrm>
          <a:off x="0" y="0"/>
          <a:ext cx="0" cy="0"/>
          <a:chOff x="0" y="0"/>
          <a:chExt cx="0" cy="0"/>
        </a:xfrm>
      </p:grpSpPr>
      <p:sp>
        <p:nvSpPr>
          <p:cNvPr id="189" name="Google Shape;189;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0" name="Google Shape;190;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1" name="Google Shape;191;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4821236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NewRocket Practices 1">
  <p:cSld name="NewRocket Practices 1">
    <p:bg>
      <p:bgPr>
        <a:solidFill>
          <a:schemeClr val="lt1"/>
        </a:solidFill>
        <a:effectLst/>
      </p:bgPr>
    </p:bg>
    <p:spTree>
      <p:nvGrpSpPr>
        <p:cNvPr id="1" name="Shape 192"/>
        <p:cNvGrpSpPr/>
        <p:nvPr/>
      </p:nvGrpSpPr>
      <p:grpSpPr>
        <a:xfrm>
          <a:off x="0" y="0"/>
          <a:ext cx="0" cy="0"/>
          <a:chOff x="0" y="0"/>
          <a:chExt cx="0" cy="0"/>
        </a:xfrm>
      </p:grpSpPr>
      <p:sp>
        <p:nvSpPr>
          <p:cNvPr id="193" name="Google Shape;193;p64"/>
          <p:cNvSpPr/>
          <p:nvPr/>
        </p:nvSpPr>
        <p:spPr>
          <a:xfrm>
            <a:off x="6113234" y="988099"/>
            <a:ext cx="4898924" cy="4900200"/>
          </a:xfrm>
          <a:prstGeom prst="ellipse">
            <a:avLst/>
          </a:prstGeom>
          <a:solidFill>
            <a:srgbClr val="DCD4ED"/>
          </a:solidFill>
          <a:ln w="12700" cap="flat" cmpd="sng">
            <a:solidFill>
              <a:schemeClr val="accent1"/>
            </a:solidFill>
            <a:prstDash val="solid"/>
            <a:miter lim="800000"/>
            <a:headEnd type="none" w="sm" len="sm"/>
            <a:tailEnd type="none" w="sm" len="sm"/>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194" name="Google Shape;194;p64"/>
          <p:cNvSpPr/>
          <p:nvPr/>
        </p:nvSpPr>
        <p:spPr>
          <a:xfrm>
            <a:off x="6460119" y="1335075"/>
            <a:ext cx="4205205" cy="4206300"/>
          </a:xfrm>
          <a:prstGeom prst="ellipse">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195" name="Google Shape;195;p64"/>
          <p:cNvSpPr/>
          <p:nvPr/>
        </p:nvSpPr>
        <p:spPr>
          <a:xfrm>
            <a:off x="6917200" y="1792275"/>
            <a:ext cx="3291043" cy="3291900"/>
          </a:xfrm>
          <a:prstGeom prst="ellipse">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196" name="Google Shape;196;p64"/>
          <p:cNvSpPr/>
          <p:nvPr/>
        </p:nvSpPr>
        <p:spPr>
          <a:xfrm>
            <a:off x="6917158" y="1792224"/>
            <a:ext cx="3290983" cy="3291840"/>
          </a:xfrm>
          <a:prstGeom prst="rect">
            <a:avLst/>
          </a:prstGeom>
          <a:noFill/>
          <a:ln>
            <a:noFill/>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4"/>
          <p:cNvSpPr/>
          <p:nvPr/>
        </p:nvSpPr>
        <p:spPr>
          <a:xfrm>
            <a:off x="7365212" y="2240395"/>
            <a:ext cx="2376821" cy="2377440"/>
          </a:xfrm>
          <a:prstGeom prst="ellipse">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198" name="Google Shape;198;p64"/>
          <p:cNvSpPr/>
          <p:nvPr/>
        </p:nvSpPr>
        <p:spPr>
          <a:xfrm>
            <a:off x="7831320" y="2706624"/>
            <a:ext cx="1462659" cy="1463040"/>
          </a:xfrm>
          <a:prstGeom prst="ellipse">
            <a:avLst/>
          </a:prstGeom>
          <a:solidFill>
            <a:schemeClr val="accent6"/>
          </a:solidFill>
          <a:ln>
            <a:noFill/>
          </a:ln>
        </p:spPr>
        <p:txBody>
          <a:bodyPr spcFirstLastPara="1" wrap="square" lIns="0" tIns="45688" rIns="0" bIns="45688" anchor="ctr" anchorCtr="0">
            <a:noAutofit/>
          </a:bodyPr>
          <a:lstStyle/>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SECURITY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RISK &amp;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RESILIENCE</a:t>
            </a:r>
            <a:endParaRPr sz="1400" b="0" i="0" u="none" strike="noStrike" cap="none">
              <a:solidFill>
                <a:srgbClr val="000000"/>
              </a:solidFill>
              <a:latin typeface="Arial"/>
              <a:ea typeface="Arial"/>
              <a:cs typeface="Arial"/>
              <a:sym typeface="Arial"/>
            </a:endParaRPr>
          </a:p>
        </p:txBody>
      </p:sp>
      <p:sp>
        <p:nvSpPr>
          <p:cNvPr id="199" name="Google Shape;199;p64"/>
          <p:cNvSpPr txBox="1"/>
          <p:nvPr/>
        </p:nvSpPr>
        <p:spPr>
          <a:xfrm>
            <a:off x="6424042" y="342899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PORTAL</a:t>
            </a:r>
            <a:endParaRPr sz="1400" b="0" i="0" u="none" strike="noStrike" cap="none">
              <a:solidFill>
                <a:srgbClr val="000000"/>
              </a:solidFill>
              <a:latin typeface="Arial"/>
              <a:ea typeface="Arial"/>
              <a:cs typeface="Arial"/>
              <a:sym typeface="Arial"/>
            </a:endParaRPr>
          </a:p>
        </p:txBody>
      </p:sp>
      <p:sp>
        <p:nvSpPr>
          <p:cNvPr id="200" name="Google Shape;200;p64"/>
          <p:cNvSpPr txBox="1"/>
          <p:nvPr/>
        </p:nvSpPr>
        <p:spPr>
          <a:xfrm>
            <a:off x="10152686" y="333811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MOBILE</a:t>
            </a:r>
            <a:endParaRPr sz="1400" b="0" i="0" u="none" strike="noStrike" cap="none">
              <a:solidFill>
                <a:srgbClr val="000000"/>
              </a:solidFill>
              <a:latin typeface="Arial"/>
              <a:ea typeface="Arial"/>
              <a:cs typeface="Arial"/>
              <a:sym typeface="Arial"/>
            </a:endParaRPr>
          </a:p>
        </p:txBody>
      </p:sp>
      <p:sp>
        <p:nvSpPr>
          <p:cNvPr id="201" name="Google Shape;201;p64"/>
          <p:cNvSpPr txBox="1"/>
          <p:nvPr/>
        </p:nvSpPr>
        <p:spPr>
          <a:xfrm>
            <a:off x="10098667" y="28847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UI/UX</a:t>
            </a:r>
            <a:endParaRPr sz="1400" b="0" i="0" u="none" strike="noStrike" cap="none">
              <a:solidFill>
                <a:srgbClr val="000000"/>
              </a:solidFill>
              <a:latin typeface="Arial"/>
              <a:ea typeface="Arial"/>
              <a:cs typeface="Arial"/>
              <a:sym typeface="Arial"/>
            </a:endParaRPr>
          </a:p>
        </p:txBody>
      </p:sp>
      <p:sp>
        <p:nvSpPr>
          <p:cNvPr id="202" name="Google Shape;202;p64"/>
          <p:cNvSpPr txBox="1"/>
          <p:nvPr/>
        </p:nvSpPr>
        <p:spPr>
          <a:xfrm>
            <a:off x="6461824" y="3000341"/>
            <a:ext cx="546758"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DESIGN</a:t>
            </a:r>
            <a:endParaRPr sz="1400" b="0" i="0" u="none" strike="noStrike" cap="none">
              <a:solidFill>
                <a:srgbClr val="000000"/>
              </a:solidFill>
              <a:latin typeface="Arial"/>
              <a:ea typeface="Arial"/>
              <a:cs typeface="Arial"/>
              <a:sym typeface="Arial"/>
            </a:endParaRPr>
          </a:p>
        </p:txBody>
      </p:sp>
      <p:sp>
        <p:nvSpPr>
          <p:cNvPr id="203" name="Google Shape;203;p64"/>
          <p:cNvSpPr txBox="1"/>
          <p:nvPr/>
        </p:nvSpPr>
        <p:spPr>
          <a:xfrm>
            <a:off x="687176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CSM</a:t>
            </a:r>
            <a:endParaRPr sz="1400" b="0" i="0" u="none" strike="noStrike" cap="none">
              <a:solidFill>
                <a:srgbClr val="000000"/>
              </a:solidFill>
              <a:latin typeface="Arial"/>
              <a:ea typeface="Arial"/>
              <a:cs typeface="Arial"/>
              <a:sym typeface="Arial"/>
            </a:endParaRPr>
          </a:p>
        </p:txBody>
      </p:sp>
      <p:sp>
        <p:nvSpPr>
          <p:cNvPr id="204" name="Google Shape;204;p64"/>
          <p:cNvSpPr txBox="1"/>
          <p:nvPr/>
        </p:nvSpPr>
        <p:spPr>
          <a:xfrm>
            <a:off x="9685261"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FSM</a:t>
            </a:r>
            <a:endParaRPr sz="1400" b="0" i="0" u="none" strike="noStrike" cap="none">
              <a:solidFill>
                <a:srgbClr val="000000"/>
              </a:solidFill>
              <a:latin typeface="Arial"/>
              <a:ea typeface="Arial"/>
              <a:cs typeface="Arial"/>
              <a:sym typeface="Arial"/>
            </a:endParaRPr>
          </a:p>
        </p:txBody>
      </p:sp>
      <p:sp>
        <p:nvSpPr>
          <p:cNvPr id="205" name="Google Shape;205;p64"/>
          <p:cNvSpPr txBox="1"/>
          <p:nvPr/>
        </p:nvSpPr>
        <p:spPr>
          <a:xfrm>
            <a:off x="6897430"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HR</a:t>
            </a:r>
            <a:endParaRPr sz="1400" b="0" i="0" u="none" strike="noStrike" cap="none">
              <a:solidFill>
                <a:srgbClr val="000000"/>
              </a:solidFill>
              <a:latin typeface="Arial"/>
              <a:ea typeface="Arial"/>
              <a:cs typeface="Arial"/>
              <a:sym typeface="Arial"/>
            </a:endParaRPr>
          </a:p>
        </p:txBody>
      </p:sp>
      <p:sp>
        <p:nvSpPr>
          <p:cNvPr id="206" name="Google Shape;206;p64"/>
          <p:cNvSpPr txBox="1"/>
          <p:nvPr/>
        </p:nvSpPr>
        <p:spPr>
          <a:xfrm>
            <a:off x="970497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LEGAL</a:t>
            </a:r>
            <a:endParaRPr sz="1400" b="0" i="0" u="none" strike="noStrike" cap="none">
              <a:solidFill>
                <a:srgbClr val="000000"/>
              </a:solidFill>
              <a:latin typeface="Arial"/>
              <a:ea typeface="Arial"/>
              <a:cs typeface="Arial"/>
              <a:sym typeface="Arial"/>
            </a:endParaRPr>
          </a:p>
        </p:txBody>
      </p:sp>
      <p:sp>
        <p:nvSpPr>
          <p:cNvPr id="207" name="Google Shape;207;p64"/>
          <p:cNvSpPr txBox="1"/>
          <p:nvPr/>
        </p:nvSpPr>
        <p:spPr>
          <a:xfrm>
            <a:off x="8096542" y="4745750"/>
            <a:ext cx="914162"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WORKPLACE</a:t>
            </a:r>
            <a:endParaRPr sz="1400" b="0" i="0" u="none" strike="noStrike" cap="none">
              <a:solidFill>
                <a:srgbClr val="000000"/>
              </a:solidFill>
              <a:latin typeface="Arial"/>
              <a:ea typeface="Arial"/>
              <a:cs typeface="Arial"/>
              <a:sym typeface="Arial"/>
            </a:endParaRPr>
          </a:p>
        </p:txBody>
      </p:sp>
      <p:sp>
        <p:nvSpPr>
          <p:cNvPr id="208" name="Google Shape;208;p64"/>
          <p:cNvSpPr txBox="1"/>
          <p:nvPr/>
        </p:nvSpPr>
        <p:spPr>
          <a:xfrm>
            <a:off x="7358307" y="3338116"/>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ITSM</a:t>
            </a:r>
            <a:endParaRPr sz="1400" b="0" i="0" u="none" strike="noStrike" cap="none">
              <a:solidFill>
                <a:srgbClr val="000000"/>
              </a:solidFill>
              <a:latin typeface="Arial"/>
              <a:ea typeface="Arial"/>
              <a:cs typeface="Arial"/>
              <a:sym typeface="Arial"/>
            </a:endParaRPr>
          </a:p>
        </p:txBody>
      </p:sp>
      <p:sp>
        <p:nvSpPr>
          <p:cNvPr id="209" name="Google Shape;209;p64"/>
          <p:cNvSpPr txBox="1"/>
          <p:nvPr/>
        </p:nvSpPr>
        <p:spPr>
          <a:xfrm>
            <a:off x="9155192"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APPS</a:t>
            </a:r>
            <a:endParaRPr sz="1400" b="0" i="0" u="none" strike="noStrike" cap="none">
              <a:solidFill>
                <a:srgbClr val="000000"/>
              </a:solidFill>
              <a:latin typeface="Arial"/>
              <a:ea typeface="Arial"/>
              <a:cs typeface="Arial"/>
              <a:sym typeface="Arial"/>
            </a:endParaRPr>
          </a:p>
        </p:txBody>
      </p:sp>
      <p:sp>
        <p:nvSpPr>
          <p:cNvPr id="210" name="Google Shape;210;p64"/>
          <p:cNvSpPr txBox="1"/>
          <p:nvPr/>
        </p:nvSpPr>
        <p:spPr>
          <a:xfrm>
            <a:off x="9251173" y="3338691"/>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ITOM</a:t>
            </a:r>
            <a:endParaRPr sz="1400" b="0" i="0" u="none" strike="noStrike" cap="none">
              <a:solidFill>
                <a:srgbClr val="000000"/>
              </a:solidFill>
              <a:latin typeface="Arial"/>
              <a:ea typeface="Arial"/>
              <a:cs typeface="Arial"/>
              <a:sym typeface="Arial"/>
            </a:endParaRPr>
          </a:p>
        </p:txBody>
      </p:sp>
      <p:sp>
        <p:nvSpPr>
          <p:cNvPr id="211" name="Google Shape;211;p64"/>
          <p:cNvSpPr txBox="1"/>
          <p:nvPr/>
        </p:nvSpPr>
        <p:spPr>
          <a:xfrm>
            <a:off x="8101055" y="4269093"/>
            <a:ext cx="914162"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INTEGRATIONS</a:t>
            </a:r>
            <a:endParaRPr sz="1400" b="0" i="0" u="none" strike="noStrike" cap="none">
              <a:solidFill>
                <a:srgbClr val="000000"/>
              </a:solidFill>
              <a:latin typeface="Arial"/>
              <a:ea typeface="Arial"/>
              <a:cs typeface="Arial"/>
              <a:sym typeface="Arial"/>
            </a:endParaRPr>
          </a:p>
        </p:txBody>
      </p:sp>
      <p:sp>
        <p:nvSpPr>
          <p:cNvPr id="212" name="Google Shape;212;p64"/>
          <p:cNvSpPr txBox="1"/>
          <p:nvPr/>
        </p:nvSpPr>
        <p:spPr>
          <a:xfrm>
            <a:off x="7420259" y="2884740"/>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SPM</a:t>
            </a:r>
            <a:endParaRPr sz="1400" b="0" i="0" u="none" strike="noStrike" cap="none">
              <a:solidFill>
                <a:srgbClr val="000000"/>
              </a:solidFill>
              <a:latin typeface="Arial"/>
              <a:ea typeface="Arial"/>
              <a:cs typeface="Arial"/>
              <a:sym typeface="Arial"/>
            </a:endParaRPr>
          </a:p>
        </p:txBody>
      </p:sp>
      <p:sp>
        <p:nvSpPr>
          <p:cNvPr id="213" name="Google Shape;213;p64"/>
          <p:cNvSpPr txBox="1"/>
          <p:nvPr/>
        </p:nvSpPr>
        <p:spPr>
          <a:xfrm>
            <a:off x="9107489" y="288474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CMDB</a:t>
            </a:r>
            <a:endParaRPr sz="1400" b="0" i="0" u="none" strike="noStrike" cap="none">
              <a:solidFill>
                <a:srgbClr val="000000"/>
              </a:solidFill>
              <a:latin typeface="Arial"/>
              <a:ea typeface="Arial"/>
              <a:cs typeface="Arial"/>
              <a:sym typeface="Arial"/>
            </a:endParaRPr>
          </a:p>
        </p:txBody>
      </p:sp>
      <p:sp>
        <p:nvSpPr>
          <p:cNvPr id="214" name="Google Shape;214;p64"/>
          <p:cNvSpPr txBox="1"/>
          <p:nvPr/>
        </p:nvSpPr>
        <p:spPr>
          <a:xfrm>
            <a:off x="8101055" y="5117717"/>
            <a:ext cx="914162"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ADOPTION</a:t>
            </a:r>
            <a:endParaRPr sz="1400" b="0" i="0" u="none" strike="noStrike" cap="none">
              <a:solidFill>
                <a:srgbClr val="000000"/>
              </a:solidFill>
              <a:latin typeface="Arial"/>
              <a:ea typeface="Arial"/>
              <a:cs typeface="Arial"/>
              <a:sym typeface="Arial"/>
            </a:endParaRPr>
          </a:p>
        </p:txBody>
      </p:sp>
      <p:sp>
        <p:nvSpPr>
          <p:cNvPr id="215" name="Google Shape;215;p64"/>
          <p:cNvSpPr txBox="1"/>
          <p:nvPr/>
        </p:nvSpPr>
        <p:spPr>
          <a:xfrm>
            <a:off x="609441" y="2286001"/>
            <a:ext cx="4805793" cy="2285999"/>
          </a:xfrm>
          <a:prstGeom prst="rect">
            <a:avLst/>
          </a:prstGeom>
          <a:noFill/>
          <a:ln>
            <a:noFill/>
          </a:ln>
        </p:spPr>
        <p:txBody>
          <a:bodyPr spcFirstLastPara="1" wrap="square" lIns="0" tIns="0" rIns="0" bIns="45688"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799" b="0" i="0" u="none" strike="noStrike" cap="none">
                <a:solidFill>
                  <a:srgbClr val="444952"/>
                </a:solidFill>
                <a:latin typeface="Inter"/>
                <a:ea typeface="Inter"/>
                <a:cs typeface="Inter"/>
                <a:sym typeface="Inter"/>
              </a:rPr>
              <a:t>A global, full-service ServiceNow partner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who helps top enterprise leaders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solve their toughest business problems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and navigate change with confidence. </a:t>
            </a:r>
            <a:endParaRPr sz="1400" b="0" i="0" u="none" strike="noStrike" cap="none">
              <a:solidFill>
                <a:srgbClr val="444952"/>
              </a:solidFill>
              <a:latin typeface="Arial"/>
              <a:ea typeface="Arial"/>
              <a:cs typeface="Arial"/>
              <a:sym typeface="Arial"/>
            </a:endParaRPr>
          </a:p>
        </p:txBody>
      </p:sp>
      <p:sp>
        <p:nvSpPr>
          <p:cNvPr id="216" name="Google Shape;216;p64"/>
          <p:cNvSpPr txBox="1"/>
          <p:nvPr/>
        </p:nvSpPr>
        <p:spPr>
          <a:xfrm>
            <a:off x="7392637"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ITAM</a:t>
            </a:r>
            <a:endParaRPr sz="1400" b="0" i="0" u="none" strike="noStrike" cap="none">
              <a:solidFill>
                <a:srgbClr val="000000"/>
              </a:solidFill>
              <a:latin typeface="Arial"/>
              <a:ea typeface="Arial"/>
              <a:cs typeface="Arial"/>
              <a:sym typeface="Arial"/>
            </a:endParaRPr>
          </a:p>
        </p:txBody>
      </p:sp>
      <p:sp>
        <p:nvSpPr>
          <p:cNvPr id="217" name="Google Shape;217;p6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18" name="Google Shape;218;p6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19" name="Google Shape;219;p6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1319337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25/25/25/25 Content 1">
  <p:cSld name="1_25/25/25/25 Content 1">
    <p:spTree>
      <p:nvGrpSpPr>
        <p:cNvPr id="1" name="Shape 220"/>
        <p:cNvGrpSpPr/>
        <p:nvPr/>
      </p:nvGrpSpPr>
      <p:grpSpPr>
        <a:xfrm>
          <a:off x="0" y="0"/>
          <a:ext cx="0" cy="0"/>
          <a:chOff x="0" y="0"/>
          <a:chExt cx="0" cy="0"/>
        </a:xfrm>
      </p:grpSpPr>
      <p:sp>
        <p:nvSpPr>
          <p:cNvPr id="221" name="Google Shape;221;p65"/>
          <p:cNvSpPr txBox="1">
            <a:spLocks noGrp="1"/>
          </p:cNvSpPr>
          <p:nvPr>
            <p:ph type="body" idx="1"/>
          </p:nvPr>
        </p:nvSpPr>
        <p:spPr>
          <a:xfrm>
            <a:off x="609442" y="2971800"/>
            <a:ext cx="2285411"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2" name="Google Shape;222;p65"/>
          <p:cNvSpPr txBox="1">
            <a:spLocks noGrp="1"/>
          </p:cNvSpPr>
          <p:nvPr>
            <p:ph type="body" idx="2"/>
          </p:nvPr>
        </p:nvSpPr>
        <p:spPr>
          <a:xfrm>
            <a:off x="3351928" y="2971800"/>
            <a:ext cx="2247314"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3" name="Google Shape;223;p65"/>
          <p:cNvSpPr txBox="1">
            <a:spLocks noGrp="1"/>
          </p:cNvSpPr>
          <p:nvPr>
            <p:ph type="body" idx="3"/>
          </p:nvPr>
        </p:nvSpPr>
        <p:spPr>
          <a:xfrm>
            <a:off x="6103837" y="2971800"/>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4" name="Google Shape;224;p65"/>
          <p:cNvSpPr>
            <a:spLocks noGrp="1"/>
          </p:cNvSpPr>
          <p:nvPr>
            <p:ph type="pic" idx="4"/>
          </p:nvPr>
        </p:nvSpPr>
        <p:spPr>
          <a:xfrm>
            <a:off x="618866" y="2062846"/>
            <a:ext cx="685621" cy="685800"/>
          </a:xfrm>
          <a:prstGeom prst="rect">
            <a:avLst/>
          </a:prstGeom>
          <a:noFill/>
          <a:ln>
            <a:noFill/>
          </a:ln>
        </p:spPr>
      </p:sp>
      <p:sp>
        <p:nvSpPr>
          <p:cNvPr id="225" name="Google Shape;225;p65"/>
          <p:cNvSpPr>
            <a:spLocks noGrp="1"/>
          </p:cNvSpPr>
          <p:nvPr>
            <p:ph type="pic" idx="5"/>
          </p:nvPr>
        </p:nvSpPr>
        <p:spPr>
          <a:xfrm>
            <a:off x="3361352" y="2062846"/>
            <a:ext cx="685621" cy="685800"/>
          </a:xfrm>
          <a:prstGeom prst="rect">
            <a:avLst/>
          </a:prstGeom>
          <a:noFill/>
          <a:ln>
            <a:noFill/>
          </a:ln>
        </p:spPr>
      </p:sp>
      <p:sp>
        <p:nvSpPr>
          <p:cNvPr id="226" name="Google Shape;226;p65"/>
          <p:cNvSpPr>
            <a:spLocks noGrp="1"/>
          </p:cNvSpPr>
          <p:nvPr>
            <p:ph type="pic" idx="6"/>
          </p:nvPr>
        </p:nvSpPr>
        <p:spPr>
          <a:xfrm>
            <a:off x="6113266" y="2062846"/>
            <a:ext cx="685621" cy="685800"/>
          </a:xfrm>
          <a:prstGeom prst="rect">
            <a:avLst/>
          </a:prstGeom>
          <a:noFill/>
          <a:ln>
            <a:noFill/>
          </a:ln>
        </p:spPr>
      </p:sp>
      <p:sp>
        <p:nvSpPr>
          <p:cNvPr id="227" name="Google Shape;227;p65"/>
          <p:cNvSpPr txBox="1">
            <a:spLocks noGrp="1"/>
          </p:cNvSpPr>
          <p:nvPr>
            <p:ph type="body" idx="7"/>
          </p:nvPr>
        </p:nvSpPr>
        <p:spPr>
          <a:xfrm>
            <a:off x="609439" y="3429000"/>
            <a:ext cx="2285408"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8" name="Google Shape;228;p65"/>
          <p:cNvSpPr txBox="1">
            <a:spLocks noGrp="1"/>
          </p:cNvSpPr>
          <p:nvPr>
            <p:ph type="body" idx="8"/>
          </p:nvPr>
        </p:nvSpPr>
        <p:spPr>
          <a:xfrm>
            <a:off x="3351927" y="3428462"/>
            <a:ext cx="2247315"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9" name="Google Shape;229;p65"/>
          <p:cNvSpPr txBox="1">
            <a:spLocks noGrp="1"/>
          </p:cNvSpPr>
          <p:nvPr>
            <p:ph type="body" idx="9"/>
          </p:nvPr>
        </p:nvSpPr>
        <p:spPr>
          <a:xfrm>
            <a:off x="6103841" y="3429001"/>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0" name="Google Shape;230;p65"/>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1" name="Google Shape;231;p6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65"/>
          <p:cNvSpPr txBox="1">
            <a:spLocks noGrp="1"/>
          </p:cNvSpPr>
          <p:nvPr>
            <p:ph type="body" idx="14"/>
          </p:nvPr>
        </p:nvSpPr>
        <p:spPr>
          <a:xfrm>
            <a:off x="8836894" y="2966354"/>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3" name="Google Shape;233;p65"/>
          <p:cNvSpPr>
            <a:spLocks noGrp="1"/>
          </p:cNvSpPr>
          <p:nvPr>
            <p:ph type="pic" idx="15"/>
          </p:nvPr>
        </p:nvSpPr>
        <p:spPr>
          <a:xfrm>
            <a:off x="8846323" y="2057400"/>
            <a:ext cx="685621" cy="685800"/>
          </a:xfrm>
          <a:prstGeom prst="rect">
            <a:avLst/>
          </a:prstGeom>
          <a:noFill/>
          <a:ln>
            <a:noFill/>
          </a:ln>
        </p:spPr>
      </p:sp>
      <p:sp>
        <p:nvSpPr>
          <p:cNvPr id="234" name="Google Shape;234;p65"/>
          <p:cNvSpPr txBox="1">
            <a:spLocks noGrp="1"/>
          </p:cNvSpPr>
          <p:nvPr>
            <p:ph type="body" idx="16"/>
          </p:nvPr>
        </p:nvSpPr>
        <p:spPr>
          <a:xfrm>
            <a:off x="8836898" y="3423555"/>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8603410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matchingName="60/40 Content 1">
  <p:cSld name="1_60/40 Content 1">
    <p:spTree>
      <p:nvGrpSpPr>
        <p:cNvPr id="1" name="Shape 235"/>
        <p:cNvGrpSpPr/>
        <p:nvPr/>
      </p:nvGrpSpPr>
      <p:grpSpPr>
        <a:xfrm>
          <a:off x="0" y="0"/>
          <a:ext cx="0" cy="0"/>
          <a:chOff x="0" y="0"/>
          <a:chExt cx="0" cy="0"/>
        </a:xfrm>
      </p:grpSpPr>
      <p:sp>
        <p:nvSpPr>
          <p:cNvPr id="236" name="Google Shape;236;p66"/>
          <p:cNvSpPr/>
          <p:nvPr/>
        </p:nvSpPr>
        <p:spPr>
          <a:xfrm>
            <a:off x="0" y="0"/>
            <a:ext cx="701333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37" name="Google Shape;237;p66"/>
          <p:cNvSpPr txBox="1">
            <a:spLocks noGrp="1"/>
          </p:cNvSpPr>
          <p:nvPr>
            <p:ph type="title"/>
          </p:nvPr>
        </p:nvSpPr>
        <p:spPr>
          <a:xfrm>
            <a:off x="609441" y="685800"/>
            <a:ext cx="5942052"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6"/>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39" name="Google Shape;239;p6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40" name="Google Shape;240;p6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41" name="Google Shape;241;p6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9218166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Headline 1">
  <p:cSld name="Headline 1">
    <p:spTree>
      <p:nvGrpSpPr>
        <p:cNvPr id="1" name="Shape 242"/>
        <p:cNvGrpSpPr/>
        <p:nvPr/>
      </p:nvGrpSpPr>
      <p:grpSpPr>
        <a:xfrm>
          <a:off x="0" y="0"/>
          <a:ext cx="0" cy="0"/>
          <a:chOff x="0" y="0"/>
          <a:chExt cx="0" cy="0"/>
        </a:xfrm>
      </p:grpSpPr>
      <p:sp>
        <p:nvSpPr>
          <p:cNvPr id="243" name="Google Shape;243;p6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8108104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70/30 Content 3">
  <p:cSld name="1_70/30 Content 3">
    <p:spTree>
      <p:nvGrpSpPr>
        <p:cNvPr id="1" name="Shape 244"/>
        <p:cNvGrpSpPr/>
        <p:nvPr/>
      </p:nvGrpSpPr>
      <p:grpSpPr>
        <a:xfrm>
          <a:off x="0" y="0"/>
          <a:ext cx="0" cy="0"/>
          <a:chOff x="0" y="0"/>
          <a:chExt cx="0" cy="0"/>
        </a:xfrm>
      </p:grpSpPr>
      <p:sp>
        <p:nvSpPr>
          <p:cNvPr id="245" name="Google Shape;245;p69"/>
          <p:cNvSpPr/>
          <p:nvPr/>
        </p:nvSpPr>
        <p:spPr>
          <a:xfrm>
            <a:off x="0" y="0"/>
            <a:ext cx="7941781"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46" name="Google Shape;246;p69"/>
          <p:cNvSpPr txBox="1">
            <a:spLocks noGrp="1"/>
          </p:cNvSpPr>
          <p:nvPr>
            <p:ph type="title"/>
          </p:nvPr>
        </p:nvSpPr>
        <p:spPr>
          <a:xfrm>
            <a:off x="609441" y="685800"/>
            <a:ext cx="6856213" cy="1128422"/>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69"/>
          <p:cNvSpPr txBox="1">
            <a:spLocks noGrp="1"/>
          </p:cNvSpPr>
          <p:nvPr>
            <p:ph type="body" idx="1"/>
          </p:nvPr>
        </p:nvSpPr>
        <p:spPr>
          <a:xfrm>
            <a:off x="8379817" y="1143000"/>
            <a:ext cx="3199567" cy="50292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48" name="Google Shape;248;p69"/>
          <p:cNvSpPr txBox="1">
            <a:spLocks noGrp="1"/>
          </p:cNvSpPr>
          <p:nvPr>
            <p:ph type="body" idx="2"/>
          </p:nvPr>
        </p:nvSpPr>
        <p:spPr>
          <a:xfrm>
            <a:off x="609441" y="1828800"/>
            <a:ext cx="6856215"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Font typeface="Arial"/>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49" name="Google Shape;249;p6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250" name="Google Shape;250;p69"/>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987480355"/>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Headline 2">
  <p:cSld name="1_Headline 2">
    <p:spTree>
      <p:nvGrpSpPr>
        <p:cNvPr id="1" name="Shape 251"/>
        <p:cNvGrpSpPr/>
        <p:nvPr/>
      </p:nvGrpSpPr>
      <p:grpSpPr>
        <a:xfrm>
          <a:off x="0" y="0"/>
          <a:ext cx="0" cy="0"/>
          <a:chOff x="0" y="0"/>
          <a:chExt cx="0" cy="0"/>
        </a:xfrm>
      </p:grpSpPr>
      <p:sp>
        <p:nvSpPr>
          <p:cNvPr id="252" name="Google Shape;252;p70"/>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70"/>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83538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7780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matchingName="Headline 4">
  <p:cSld name="1_Headline 4">
    <p:spTree>
      <p:nvGrpSpPr>
        <p:cNvPr id="1" name="Shape 254"/>
        <p:cNvGrpSpPr/>
        <p:nvPr/>
      </p:nvGrpSpPr>
      <p:grpSpPr>
        <a:xfrm>
          <a:off x="0" y="0"/>
          <a:ext cx="0" cy="0"/>
          <a:chOff x="0" y="0"/>
          <a:chExt cx="0" cy="0"/>
        </a:xfrm>
      </p:grpSpPr>
      <p:sp>
        <p:nvSpPr>
          <p:cNvPr id="255" name="Google Shape;255;p71"/>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71"/>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7" name="Google Shape;257;p71"/>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58" name="Google Shape;258;p7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59" name="Google Shape;259;p7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60" name="Google Shape;260;p7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0987388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Headline 6">
  <p:cSld name="1_Headline 6">
    <p:spTree>
      <p:nvGrpSpPr>
        <p:cNvPr id="1" name="Shape 261"/>
        <p:cNvGrpSpPr/>
        <p:nvPr/>
      </p:nvGrpSpPr>
      <p:grpSpPr>
        <a:xfrm>
          <a:off x="0" y="0"/>
          <a:ext cx="0" cy="0"/>
          <a:chOff x="0" y="0"/>
          <a:chExt cx="0" cy="0"/>
        </a:xfrm>
      </p:grpSpPr>
      <p:sp>
        <p:nvSpPr>
          <p:cNvPr id="262" name="Google Shape;262;p72"/>
          <p:cNvSpPr txBox="1">
            <a:spLocks noGrp="1"/>
          </p:cNvSpPr>
          <p:nvPr>
            <p:ph type="subTitle" idx="1"/>
          </p:nvPr>
        </p:nvSpPr>
        <p:spPr>
          <a:xfrm>
            <a:off x="609441" y="2286000"/>
            <a:ext cx="10969943" cy="2286000"/>
          </a:xfrm>
          <a:prstGeom prst="rect">
            <a:avLst/>
          </a:prstGeom>
          <a:noFill/>
          <a:ln>
            <a:noFill/>
          </a:ln>
        </p:spPr>
        <p:txBody>
          <a:bodyPr spcFirstLastPara="1" wrap="square" lIns="0" tIns="182875" rIns="0" bIns="45700" anchor="t" anchorCtr="0">
            <a:normAutofit/>
          </a:bodyPr>
          <a:lstStyle>
            <a:lvl1pPr lvl="0" algn="l">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72"/>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957209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Headline 5">
  <p:cSld name="1_Headline 5">
    <p:spTree>
      <p:nvGrpSpPr>
        <p:cNvPr id="1" name="Shape 264"/>
        <p:cNvGrpSpPr/>
        <p:nvPr/>
      </p:nvGrpSpPr>
      <p:grpSpPr>
        <a:xfrm>
          <a:off x="0" y="0"/>
          <a:ext cx="0" cy="0"/>
          <a:chOff x="0" y="0"/>
          <a:chExt cx="0" cy="0"/>
        </a:xfrm>
      </p:grpSpPr>
      <p:sp>
        <p:nvSpPr>
          <p:cNvPr id="265" name="Google Shape;265;p73"/>
          <p:cNvSpPr txBox="1">
            <a:spLocks noGrp="1"/>
          </p:cNvSpPr>
          <p:nvPr>
            <p:ph type="ctrTitle"/>
          </p:nvPr>
        </p:nvSpPr>
        <p:spPr>
          <a:xfrm>
            <a:off x="609441" y="685800"/>
            <a:ext cx="10969943" cy="16002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8530182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50/50 Content 10">
  <p:cSld name="1_50/50 Content 10">
    <p:spTree>
      <p:nvGrpSpPr>
        <p:cNvPr id="1" name="Shape 266"/>
        <p:cNvGrpSpPr/>
        <p:nvPr/>
      </p:nvGrpSpPr>
      <p:grpSpPr>
        <a:xfrm>
          <a:off x="0" y="0"/>
          <a:ext cx="0" cy="0"/>
          <a:chOff x="0" y="0"/>
          <a:chExt cx="0" cy="0"/>
        </a:xfrm>
      </p:grpSpPr>
      <p:sp>
        <p:nvSpPr>
          <p:cNvPr id="267" name="Google Shape;267;p74"/>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74"/>
          <p:cNvSpPr txBox="1">
            <a:spLocks noGrp="1"/>
          </p:cNvSpPr>
          <p:nvPr>
            <p:ph type="body" idx="1"/>
          </p:nvPr>
        </p:nvSpPr>
        <p:spPr>
          <a:xfrm>
            <a:off x="5599242" y="685800"/>
            <a:ext cx="5980142"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69" name="Google Shape;269;p74"/>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70" name="Google Shape;270;p7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051269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matchingName="Problem 1">
  <p:cSld name="1_Problem 1">
    <p:spTree>
      <p:nvGrpSpPr>
        <p:cNvPr id="1" name="Shape 271"/>
        <p:cNvGrpSpPr/>
        <p:nvPr/>
      </p:nvGrpSpPr>
      <p:grpSpPr>
        <a:xfrm>
          <a:off x="0" y="0"/>
          <a:ext cx="0" cy="0"/>
          <a:chOff x="0" y="0"/>
          <a:chExt cx="0" cy="0"/>
        </a:xfrm>
      </p:grpSpPr>
      <p:sp>
        <p:nvSpPr>
          <p:cNvPr id="272" name="Google Shape;272;p75"/>
          <p:cNvSpPr/>
          <p:nvPr/>
        </p:nvSpPr>
        <p:spPr>
          <a:xfrm>
            <a:off x="1732898" y="1828800"/>
            <a:ext cx="4723170" cy="2743200"/>
          </a:xfrm>
          <a:prstGeom prst="rect">
            <a:avLst/>
          </a:prstGeom>
          <a:solidFill>
            <a:schemeClr val="dk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73" name="Google Shape;273;p75"/>
          <p:cNvSpPr>
            <a:spLocks noGrp="1"/>
          </p:cNvSpPr>
          <p:nvPr>
            <p:ph type="pic" idx="2"/>
          </p:nvPr>
        </p:nvSpPr>
        <p:spPr>
          <a:xfrm>
            <a:off x="4723170" y="602900"/>
            <a:ext cx="7450959" cy="5195100"/>
          </a:xfrm>
          <a:prstGeom prst="rect">
            <a:avLst/>
          </a:prstGeom>
          <a:solidFill>
            <a:schemeClr val="lt2"/>
          </a:solidFill>
          <a:ln>
            <a:noFill/>
          </a:ln>
        </p:spPr>
      </p:sp>
      <p:sp>
        <p:nvSpPr>
          <p:cNvPr id="274" name="Google Shape;274;p75"/>
          <p:cNvSpPr txBox="1">
            <a:spLocks noGrp="1"/>
          </p:cNvSpPr>
          <p:nvPr>
            <p:ph type="title"/>
          </p:nvPr>
        </p:nvSpPr>
        <p:spPr>
          <a:xfrm>
            <a:off x="2342340" y="2057400"/>
            <a:ext cx="3656648" cy="2286000"/>
          </a:xfrm>
          <a:prstGeom prst="rect">
            <a:avLst/>
          </a:prstGeom>
          <a:noFill/>
          <a:ln>
            <a:noFill/>
          </a:ln>
        </p:spPr>
        <p:txBody>
          <a:bodyPr spcFirstLastPara="1" wrap="square" lIns="0" tIns="0" rIns="0" bIns="0"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75"/>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76" name="Google Shape;276;p7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77" name="Google Shape;277;p75"/>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78" name="Google Shape;278;p7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9642909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Numbered Grid 1">
  <p:cSld name="1_Numbered Grid 1">
    <p:spTree>
      <p:nvGrpSpPr>
        <p:cNvPr id="1" name="Shape 279"/>
        <p:cNvGrpSpPr/>
        <p:nvPr/>
      </p:nvGrpSpPr>
      <p:grpSpPr>
        <a:xfrm>
          <a:off x="0" y="0"/>
          <a:ext cx="0" cy="0"/>
          <a:chOff x="0" y="0"/>
          <a:chExt cx="0" cy="0"/>
        </a:xfrm>
      </p:grpSpPr>
      <p:sp>
        <p:nvSpPr>
          <p:cNvPr id="280" name="Google Shape;280;p7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1" name="Google Shape;281;p76"/>
          <p:cNvSpPr txBox="1">
            <a:spLocks noGrp="1"/>
          </p:cNvSpPr>
          <p:nvPr>
            <p:ph type="body" idx="2"/>
          </p:nvPr>
        </p:nvSpPr>
        <p:spPr>
          <a:xfrm>
            <a:off x="1066523" y="205740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2" name="Google Shape;282;p76"/>
          <p:cNvSpPr txBox="1">
            <a:spLocks noGrp="1"/>
          </p:cNvSpPr>
          <p:nvPr>
            <p:ph type="body" idx="3"/>
          </p:nvPr>
        </p:nvSpPr>
        <p:spPr>
          <a:xfrm>
            <a:off x="1066522" y="252105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3" name="Google Shape;283;p76"/>
          <p:cNvSpPr txBox="1">
            <a:spLocks noGrp="1"/>
          </p:cNvSpPr>
          <p:nvPr>
            <p:ph type="body" idx="4"/>
          </p:nvPr>
        </p:nvSpPr>
        <p:spPr>
          <a:xfrm>
            <a:off x="3823875" y="2056318"/>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4" name="Google Shape;284;p76"/>
          <p:cNvSpPr txBox="1">
            <a:spLocks noGrp="1"/>
          </p:cNvSpPr>
          <p:nvPr>
            <p:ph type="body" idx="5"/>
          </p:nvPr>
        </p:nvSpPr>
        <p:spPr>
          <a:xfrm>
            <a:off x="3823875" y="2519975"/>
            <a:ext cx="2270539"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5" name="Google Shape;285;p76"/>
          <p:cNvSpPr txBox="1">
            <a:spLocks noGrp="1"/>
          </p:cNvSpPr>
          <p:nvPr>
            <p:ph type="body" idx="6"/>
          </p:nvPr>
        </p:nvSpPr>
        <p:spPr>
          <a:xfrm>
            <a:off x="6565206" y="206438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6" name="Google Shape;286;p76"/>
          <p:cNvSpPr txBox="1">
            <a:spLocks noGrp="1"/>
          </p:cNvSpPr>
          <p:nvPr>
            <p:ph type="body" idx="7"/>
          </p:nvPr>
        </p:nvSpPr>
        <p:spPr>
          <a:xfrm>
            <a:off x="6565205" y="252803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7" name="Google Shape;287;p76"/>
          <p:cNvSpPr txBox="1">
            <a:spLocks noGrp="1"/>
          </p:cNvSpPr>
          <p:nvPr>
            <p:ph type="body" idx="8"/>
          </p:nvPr>
        </p:nvSpPr>
        <p:spPr>
          <a:xfrm>
            <a:off x="9304187" y="2070586"/>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8" name="Google Shape;288;p76"/>
          <p:cNvSpPr txBox="1">
            <a:spLocks noGrp="1"/>
          </p:cNvSpPr>
          <p:nvPr>
            <p:ph type="body" idx="9"/>
          </p:nvPr>
        </p:nvSpPr>
        <p:spPr>
          <a:xfrm>
            <a:off x="9304186" y="2534243"/>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9" name="Google Shape;289;p76"/>
          <p:cNvSpPr txBox="1">
            <a:spLocks noGrp="1"/>
          </p:cNvSpPr>
          <p:nvPr>
            <p:ph type="body" idx="13"/>
          </p:nvPr>
        </p:nvSpPr>
        <p:spPr>
          <a:xfrm>
            <a:off x="1077515" y="435198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0" name="Google Shape;290;p76"/>
          <p:cNvSpPr txBox="1">
            <a:spLocks noGrp="1"/>
          </p:cNvSpPr>
          <p:nvPr>
            <p:ph type="body" idx="14"/>
          </p:nvPr>
        </p:nvSpPr>
        <p:spPr>
          <a:xfrm>
            <a:off x="1077514" y="481564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1" name="Google Shape;291;p76"/>
          <p:cNvSpPr txBox="1">
            <a:spLocks noGrp="1"/>
          </p:cNvSpPr>
          <p:nvPr>
            <p:ph type="body" idx="15"/>
          </p:nvPr>
        </p:nvSpPr>
        <p:spPr>
          <a:xfrm>
            <a:off x="3834867" y="4350901"/>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2" name="Google Shape;292;p76"/>
          <p:cNvSpPr txBox="1">
            <a:spLocks noGrp="1"/>
          </p:cNvSpPr>
          <p:nvPr>
            <p:ph type="body" idx="16"/>
          </p:nvPr>
        </p:nvSpPr>
        <p:spPr>
          <a:xfrm>
            <a:off x="3834866" y="4814558"/>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3" name="Google Shape;293;p76"/>
          <p:cNvSpPr txBox="1">
            <a:spLocks noGrp="1"/>
          </p:cNvSpPr>
          <p:nvPr>
            <p:ph type="body" idx="17"/>
          </p:nvPr>
        </p:nvSpPr>
        <p:spPr>
          <a:xfrm>
            <a:off x="6576198" y="435896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4" name="Google Shape;294;p76"/>
          <p:cNvSpPr txBox="1">
            <a:spLocks noGrp="1"/>
          </p:cNvSpPr>
          <p:nvPr>
            <p:ph type="body" idx="18"/>
          </p:nvPr>
        </p:nvSpPr>
        <p:spPr>
          <a:xfrm>
            <a:off x="6576197" y="482262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5" name="Google Shape;295;p76"/>
          <p:cNvSpPr txBox="1">
            <a:spLocks noGrp="1"/>
          </p:cNvSpPr>
          <p:nvPr>
            <p:ph type="body" idx="19"/>
          </p:nvPr>
        </p:nvSpPr>
        <p:spPr>
          <a:xfrm>
            <a:off x="9315179" y="4365169"/>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6" name="Google Shape;296;p76"/>
          <p:cNvSpPr txBox="1">
            <a:spLocks noGrp="1"/>
          </p:cNvSpPr>
          <p:nvPr>
            <p:ph type="body" idx="20"/>
          </p:nvPr>
        </p:nvSpPr>
        <p:spPr>
          <a:xfrm>
            <a:off x="9315178" y="4828826"/>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7" name="Google Shape;297;p7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76"/>
          <p:cNvSpPr txBox="1">
            <a:spLocks noGrp="1"/>
          </p:cNvSpPr>
          <p:nvPr>
            <p:ph type="body" idx="21"/>
          </p:nvPr>
        </p:nvSpPr>
        <p:spPr>
          <a:xfrm>
            <a:off x="609442" y="2060628"/>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9" name="Google Shape;299;p76"/>
          <p:cNvSpPr txBox="1">
            <a:spLocks noGrp="1"/>
          </p:cNvSpPr>
          <p:nvPr>
            <p:ph type="body" idx="22"/>
          </p:nvPr>
        </p:nvSpPr>
        <p:spPr>
          <a:xfrm>
            <a:off x="3367372" y="2060628"/>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0" name="Google Shape;300;p76"/>
          <p:cNvSpPr txBox="1">
            <a:spLocks noGrp="1"/>
          </p:cNvSpPr>
          <p:nvPr>
            <p:ph type="body" idx="23"/>
          </p:nvPr>
        </p:nvSpPr>
        <p:spPr>
          <a:xfrm>
            <a:off x="6094413" y="2060628"/>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24"/>
          </p:nvPr>
        </p:nvSpPr>
        <p:spPr>
          <a:xfrm>
            <a:off x="8852468" y="2060628"/>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2" name="Google Shape;302;p76"/>
          <p:cNvSpPr txBox="1">
            <a:spLocks noGrp="1"/>
          </p:cNvSpPr>
          <p:nvPr>
            <p:ph type="body" idx="25"/>
          </p:nvPr>
        </p:nvSpPr>
        <p:spPr>
          <a:xfrm>
            <a:off x="620432" y="4341216"/>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3" name="Google Shape;303;p76"/>
          <p:cNvSpPr txBox="1">
            <a:spLocks noGrp="1"/>
          </p:cNvSpPr>
          <p:nvPr>
            <p:ph type="body" idx="26"/>
          </p:nvPr>
        </p:nvSpPr>
        <p:spPr>
          <a:xfrm>
            <a:off x="3378362" y="4341216"/>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4" name="Google Shape;304;p76"/>
          <p:cNvSpPr txBox="1">
            <a:spLocks noGrp="1"/>
          </p:cNvSpPr>
          <p:nvPr>
            <p:ph type="body" idx="27"/>
          </p:nvPr>
        </p:nvSpPr>
        <p:spPr>
          <a:xfrm>
            <a:off x="6105403" y="4341216"/>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5" name="Google Shape;305;p76"/>
          <p:cNvSpPr txBox="1">
            <a:spLocks noGrp="1"/>
          </p:cNvSpPr>
          <p:nvPr>
            <p:ph type="body" idx="28"/>
          </p:nvPr>
        </p:nvSpPr>
        <p:spPr>
          <a:xfrm>
            <a:off x="8863458" y="4341216"/>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172736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50/50 Content 12">
  <p:cSld name="1_50/50 Content 12">
    <p:spTree>
      <p:nvGrpSpPr>
        <p:cNvPr id="1" name="Shape 306"/>
        <p:cNvGrpSpPr/>
        <p:nvPr/>
      </p:nvGrpSpPr>
      <p:grpSpPr>
        <a:xfrm>
          <a:off x="0" y="0"/>
          <a:ext cx="0" cy="0"/>
          <a:chOff x="0" y="0"/>
          <a:chExt cx="0" cy="0"/>
        </a:xfrm>
      </p:grpSpPr>
      <p:sp>
        <p:nvSpPr>
          <p:cNvPr id="307" name="Google Shape;307;p77"/>
          <p:cNvSpPr txBox="1">
            <a:spLocks noGrp="1"/>
          </p:cNvSpPr>
          <p:nvPr>
            <p:ph type="title"/>
          </p:nvPr>
        </p:nvSpPr>
        <p:spPr>
          <a:xfrm>
            <a:off x="609441" y="1600201"/>
            <a:ext cx="4570809" cy="1600201"/>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77"/>
          <p:cNvSpPr txBox="1">
            <a:spLocks noGrp="1"/>
          </p:cNvSpPr>
          <p:nvPr>
            <p:ph type="body" idx="1"/>
          </p:nvPr>
        </p:nvSpPr>
        <p:spPr>
          <a:xfrm>
            <a:off x="609441" y="3200402"/>
            <a:ext cx="4570809" cy="297179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09" name="Google Shape;309;p77"/>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0" name="Google Shape;310;p77"/>
          <p:cNvSpPr txBox="1">
            <a:spLocks noGrp="1"/>
          </p:cNvSpPr>
          <p:nvPr>
            <p:ph type="body" idx="3"/>
          </p:nvPr>
        </p:nvSpPr>
        <p:spPr>
          <a:xfrm>
            <a:off x="6551494" y="6858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1" name="Google Shape;311;p77"/>
          <p:cNvSpPr>
            <a:spLocks noGrp="1"/>
          </p:cNvSpPr>
          <p:nvPr>
            <p:ph type="pic" idx="4"/>
          </p:nvPr>
        </p:nvSpPr>
        <p:spPr>
          <a:xfrm>
            <a:off x="5588705" y="685800"/>
            <a:ext cx="685621" cy="685800"/>
          </a:xfrm>
          <a:prstGeom prst="rect">
            <a:avLst/>
          </a:prstGeom>
          <a:noFill/>
          <a:ln>
            <a:noFill/>
          </a:ln>
        </p:spPr>
      </p:sp>
      <p:sp>
        <p:nvSpPr>
          <p:cNvPr id="312" name="Google Shape;312;p77"/>
          <p:cNvSpPr txBox="1">
            <a:spLocks noGrp="1"/>
          </p:cNvSpPr>
          <p:nvPr>
            <p:ph type="body" idx="5"/>
          </p:nvPr>
        </p:nvSpPr>
        <p:spPr>
          <a:xfrm>
            <a:off x="6562030" y="5029201"/>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3" name="Google Shape;313;p77"/>
          <p:cNvSpPr>
            <a:spLocks noGrp="1"/>
          </p:cNvSpPr>
          <p:nvPr>
            <p:ph type="pic" idx="6"/>
          </p:nvPr>
        </p:nvSpPr>
        <p:spPr>
          <a:xfrm>
            <a:off x="5588705" y="5029201"/>
            <a:ext cx="685621" cy="685800"/>
          </a:xfrm>
          <a:prstGeom prst="rect">
            <a:avLst/>
          </a:prstGeom>
          <a:noFill/>
          <a:ln>
            <a:noFill/>
          </a:ln>
        </p:spPr>
      </p:sp>
      <p:sp>
        <p:nvSpPr>
          <p:cNvPr id="314" name="Google Shape;314;p77"/>
          <p:cNvSpPr txBox="1">
            <a:spLocks noGrp="1"/>
          </p:cNvSpPr>
          <p:nvPr>
            <p:ph type="body" idx="7"/>
          </p:nvPr>
        </p:nvSpPr>
        <p:spPr>
          <a:xfrm>
            <a:off x="6551494" y="21336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5" name="Google Shape;315;p77"/>
          <p:cNvSpPr>
            <a:spLocks noGrp="1"/>
          </p:cNvSpPr>
          <p:nvPr>
            <p:ph type="pic" idx="8"/>
          </p:nvPr>
        </p:nvSpPr>
        <p:spPr>
          <a:xfrm>
            <a:off x="5588705" y="2133600"/>
            <a:ext cx="685621" cy="685800"/>
          </a:xfrm>
          <a:prstGeom prst="rect">
            <a:avLst/>
          </a:prstGeom>
          <a:noFill/>
          <a:ln>
            <a:noFill/>
          </a:ln>
        </p:spPr>
      </p:sp>
      <p:sp>
        <p:nvSpPr>
          <p:cNvPr id="316" name="Google Shape;316;p77"/>
          <p:cNvSpPr txBox="1">
            <a:spLocks noGrp="1"/>
          </p:cNvSpPr>
          <p:nvPr>
            <p:ph type="body" idx="9"/>
          </p:nvPr>
        </p:nvSpPr>
        <p:spPr>
          <a:xfrm>
            <a:off x="6551494" y="35814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7" name="Google Shape;317;p77"/>
          <p:cNvSpPr>
            <a:spLocks noGrp="1"/>
          </p:cNvSpPr>
          <p:nvPr>
            <p:ph type="pic" idx="13"/>
          </p:nvPr>
        </p:nvSpPr>
        <p:spPr>
          <a:xfrm>
            <a:off x="5588705" y="3581400"/>
            <a:ext cx="685621" cy="685800"/>
          </a:xfrm>
          <a:prstGeom prst="rect">
            <a:avLst/>
          </a:prstGeom>
          <a:noFill/>
          <a:ln>
            <a:noFill/>
          </a:ln>
        </p:spPr>
      </p:sp>
    </p:spTree>
    <p:extLst>
      <p:ext uri="{BB962C8B-B14F-4D97-AF65-F5344CB8AC3E}">
        <p14:creationId xmlns:p14="http://schemas.microsoft.com/office/powerpoint/2010/main" val="316014208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30/70 Content 1">
  <p:cSld name="1_30/70 Content 1">
    <p:spTree>
      <p:nvGrpSpPr>
        <p:cNvPr id="1" name="Shape 318"/>
        <p:cNvGrpSpPr/>
        <p:nvPr/>
      </p:nvGrpSpPr>
      <p:grpSpPr>
        <a:xfrm>
          <a:off x="0" y="0"/>
          <a:ext cx="0" cy="0"/>
          <a:chOff x="0" y="0"/>
          <a:chExt cx="0" cy="0"/>
        </a:xfrm>
      </p:grpSpPr>
      <p:sp>
        <p:nvSpPr>
          <p:cNvPr id="319" name="Google Shape;319;p78"/>
          <p:cNvSpPr/>
          <p:nvPr/>
        </p:nvSpPr>
        <p:spPr>
          <a:xfrm>
            <a:off x="4037548" y="0"/>
            <a:ext cx="8151277"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20" name="Google Shape;320;p78"/>
          <p:cNvSpPr txBox="1">
            <a:spLocks noGrp="1"/>
          </p:cNvSpPr>
          <p:nvPr>
            <p:ph type="title"/>
          </p:nvPr>
        </p:nvSpPr>
        <p:spPr>
          <a:xfrm>
            <a:off x="4723170" y="694764"/>
            <a:ext cx="6856214" cy="1134036"/>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78"/>
          <p:cNvSpPr txBox="1">
            <a:spLocks noGrp="1"/>
          </p:cNvSpPr>
          <p:nvPr>
            <p:ph type="body" idx="1"/>
          </p:nvPr>
        </p:nvSpPr>
        <p:spPr>
          <a:xfrm>
            <a:off x="4723170" y="1837765"/>
            <a:ext cx="6856214" cy="4334436"/>
          </a:xfrm>
          <a:prstGeom prst="rect">
            <a:avLst/>
          </a:prstGeom>
          <a:noFill/>
          <a:ln>
            <a:noFill/>
          </a:ln>
        </p:spPr>
        <p:txBody>
          <a:bodyPr spcFirstLastPara="1" wrap="square" lIns="0" tIns="9142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22" name="Google Shape;322;p78"/>
          <p:cNvSpPr txBox="1">
            <a:spLocks noGrp="1"/>
          </p:cNvSpPr>
          <p:nvPr>
            <p:ph type="body" idx="2"/>
          </p:nvPr>
        </p:nvSpPr>
        <p:spPr>
          <a:xfrm>
            <a:off x="4723170" y="8964"/>
            <a:ext cx="5027890" cy="676836"/>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3" name="Google Shape;323;p78"/>
          <p:cNvSpPr>
            <a:spLocks noGrp="1"/>
          </p:cNvSpPr>
          <p:nvPr>
            <p:ph type="pic" idx="3"/>
          </p:nvPr>
        </p:nvSpPr>
        <p:spPr>
          <a:xfrm>
            <a:off x="0" y="0"/>
            <a:ext cx="4037548" cy="6858000"/>
          </a:xfrm>
          <a:prstGeom prst="rect">
            <a:avLst/>
          </a:prstGeom>
          <a:solidFill>
            <a:schemeClr val="lt2"/>
          </a:solidFill>
          <a:ln>
            <a:noFill/>
          </a:ln>
        </p:spPr>
      </p:sp>
      <p:sp>
        <p:nvSpPr>
          <p:cNvPr id="324" name="Google Shape;324;p7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25" name="Google Shape;325;p7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26" name="Google Shape;326;p7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74244679"/>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100 Content 1">
  <p:cSld name="1_100 Content 1">
    <p:spTree>
      <p:nvGrpSpPr>
        <p:cNvPr id="1" name="Shape 327"/>
        <p:cNvGrpSpPr/>
        <p:nvPr/>
      </p:nvGrpSpPr>
      <p:grpSpPr>
        <a:xfrm>
          <a:off x="0" y="0"/>
          <a:ext cx="0" cy="0"/>
          <a:chOff x="0" y="0"/>
          <a:chExt cx="0" cy="0"/>
        </a:xfrm>
      </p:grpSpPr>
      <p:sp>
        <p:nvSpPr>
          <p:cNvPr id="328" name="Google Shape;328;p7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79"/>
          <p:cNvSpPr txBox="1">
            <a:spLocks noGrp="1"/>
          </p:cNvSpPr>
          <p:nvPr>
            <p:ph type="body" idx="1"/>
          </p:nvPr>
        </p:nvSpPr>
        <p:spPr>
          <a:xfrm>
            <a:off x="609441" y="1828800"/>
            <a:ext cx="10969943"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0" name="Google Shape;330;p79"/>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9107824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30/70 Content 3">
  <p:cSld name="1_30/70 Content 3">
    <p:spTree>
      <p:nvGrpSpPr>
        <p:cNvPr id="1" name="Shape 331"/>
        <p:cNvGrpSpPr/>
        <p:nvPr/>
      </p:nvGrpSpPr>
      <p:grpSpPr>
        <a:xfrm>
          <a:off x="0" y="0"/>
          <a:ext cx="0" cy="0"/>
          <a:chOff x="0" y="0"/>
          <a:chExt cx="0" cy="0"/>
        </a:xfrm>
      </p:grpSpPr>
      <p:sp>
        <p:nvSpPr>
          <p:cNvPr id="332" name="Google Shape;332;p80"/>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80"/>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4" name="Google Shape;334;p80"/>
          <p:cNvSpPr txBox="1">
            <a:spLocks noGrp="1"/>
          </p:cNvSpPr>
          <p:nvPr>
            <p:ph type="body" idx="2"/>
          </p:nvPr>
        </p:nvSpPr>
        <p:spPr>
          <a:xfrm>
            <a:off x="1513068" y="2057401"/>
            <a:ext cx="275151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5" name="Google Shape;335;p80"/>
          <p:cNvSpPr>
            <a:spLocks noGrp="1"/>
          </p:cNvSpPr>
          <p:nvPr>
            <p:ph type="pic" idx="3"/>
          </p:nvPr>
        </p:nvSpPr>
        <p:spPr>
          <a:xfrm>
            <a:off x="609441" y="2057399"/>
            <a:ext cx="685621" cy="685800"/>
          </a:xfrm>
          <a:prstGeom prst="rect">
            <a:avLst/>
          </a:prstGeom>
          <a:noFill/>
          <a:ln>
            <a:noFill/>
          </a:ln>
        </p:spPr>
      </p:sp>
      <p:sp>
        <p:nvSpPr>
          <p:cNvPr id="336" name="Google Shape;336;p80"/>
          <p:cNvSpPr>
            <a:spLocks noGrp="1"/>
          </p:cNvSpPr>
          <p:nvPr>
            <p:ph type="pic" idx="4"/>
          </p:nvPr>
        </p:nvSpPr>
        <p:spPr>
          <a:xfrm>
            <a:off x="609441" y="3160776"/>
            <a:ext cx="685621" cy="685800"/>
          </a:xfrm>
          <a:prstGeom prst="rect">
            <a:avLst/>
          </a:prstGeom>
          <a:noFill/>
          <a:ln>
            <a:noFill/>
          </a:ln>
        </p:spPr>
      </p:sp>
      <p:sp>
        <p:nvSpPr>
          <p:cNvPr id="337" name="Google Shape;337;p80"/>
          <p:cNvSpPr>
            <a:spLocks noGrp="1"/>
          </p:cNvSpPr>
          <p:nvPr>
            <p:ph type="pic" idx="5"/>
          </p:nvPr>
        </p:nvSpPr>
        <p:spPr>
          <a:xfrm>
            <a:off x="609441" y="4264152"/>
            <a:ext cx="685621" cy="685800"/>
          </a:xfrm>
          <a:prstGeom prst="rect">
            <a:avLst/>
          </a:prstGeom>
          <a:noFill/>
          <a:ln>
            <a:noFill/>
          </a:ln>
        </p:spPr>
      </p:sp>
      <p:sp>
        <p:nvSpPr>
          <p:cNvPr id="338" name="Google Shape;338;p80"/>
          <p:cNvSpPr>
            <a:spLocks noGrp="1"/>
          </p:cNvSpPr>
          <p:nvPr>
            <p:ph type="pic" idx="6"/>
          </p:nvPr>
        </p:nvSpPr>
        <p:spPr>
          <a:xfrm>
            <a:off x="609441" y="5367529"/>
            <a:ext cx="685621" cy="685800"/>
          </a:xfrm>
          <a:prstGeom prst="rect">
            <a:avLst/>
          </a:prstGeom>
          <a:noFill/>
          <a:ln>
            <a:noFill/>
          </a:ln>
        </p:spPr>
      </p:sp>
      <p:sp>
        <p:nvSpPr>
          <p:cNvPr id="339" name="Google Shape;339;p80"/>
          <p:cNvSpPr txBox="1">
            <a:spLocks noGrp="1"/>
          </p:cNvSpPr>
          <p:nvPr>
            <p:ph type="body" idx="7"/>
          </p:nvPr>
        </p:nvSpPr>
        <p:spPr>
          <a:xfrm>
            <a:off x="1523603" y="3160777"/>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0" name="Google Shape;340;p80"/>
          <p:cNvSpPr txBox="1">
            <a:spLocks noGrp="1"/>
          </p:cNvSpPr>
          <p:nvPr>
            <p:ph type="body" idx="8"/>
          </p:nvPr>
        </p:nvSpPr>
        <p:spPr>
          <a:xfrm>
            <a:off x="1523603" y="4264153"/>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1" name="Google Shape;341;p80"/>
          <p:cNvSpPr txBox="1">
            <a:spLocks noGrp="1"/>
          </p:cNvSpPr>
          <p:nvPr>
            <p:ph type="body" idx="9"/>
          </p:nvPr>
        </p:nvSpPr>
        <p:spPr>
          <a:xfrm>
            <a:off x="1523603" y="5367530"/>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2" name="Google Shape;342;p80"/>
          <p:cNvSpPr>
            <a:spLocks noGrp="1"/>
          </p:cNvSpPr>
          <p:nvPr>
            <p:ph type="pic" idx="13"/>
          </p:nvPr>
        </p:nvSpPr>
        <p:spPr>
          <a:xfrm>
            <a:off x="4723170" y="0"/>
            <a:ext cx="7465656" cy="6857999"/>
          </a:xfrm>
          <a:prstGeom prst="rect">
            <a:avLst/>
          </a:prstGeom>
          <a:solidFill>
            <a:schemeClr val="lt2"/>
          </a:solidFill>
          <a:ln>
            <a:noFill/>
          </a:ln>
        </p:spPr>
      </p:sp>
      <p:sp>
        <p:nvSpPr>
          <p:cNvPr id="343" name="Google Shape;343;p80"/>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44" name="Google Shape;344;p80"/>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45" name="Google Shape;345;p80"/>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46" name="Google Shape;346;p80"/>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91131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225431549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matchingName="40/60 Content 1">
  <p:cSld name="1_40/60 Content 1">
    <p:spTree>
      <p:nvGrpSpPr>
        <p:cNvPr id="1" name="Shape 347"/>
        <p:cNvGrpSpPr/>
        <p:nvPr/>
      </p:nvGrpSpPr>
      <p:grpSpPr>
        <a:xfrm>
          <a:off x="0" y="0"/>
          <a:ext cx="0" cy="0"/>
          <a:chOff x="0" y="0"/>
          <a:chExt cx="0" cy="0"/>
        </a:xfrm>
      </p:grpSpPr>
      <p:sp>
        <p:nvSpPr>
          <p:cNvPr id="348" name="Google Shape;348;p81"/>
          <p:cNvSpPr/>
          <p:nvPr/>
        </p:nvSpPr>
        <p:spPr>
          <a:xfrm>
            <a:off x="4723170" y="0"/>
            <a:ext cx="746565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49" name="Google Shape;349;p81"/>
          <p:cNvSpPr txBox="1">
            <a:spLocks noGrp="1"/>
          </p:cNvSpPr>
          <p:nvPr>
            <p:ph type="title"/>
          </p:nvPr>
        </p:nvSpPr>
        <p:spPr>
          <a:xfrm>
            <a:off x="609441" y="1828800"/>
            <a:ext cx="3656648"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0" name="Google Shape;350;p81"/>
          <p:cNvSpPr txBox="1">
            <a:spLocks noGrp="1"/>
          </p:cNvSpPr>
          <p:nvPr>
            <p:ph type="body" idx="1"/>
          </p:nvPr>
        </p:nvSpPr>
        <p:spPr>
          <a:xfrm>
            <a:off x="609441" y="3200400"/>
            <a:ext cx="3656648"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1" name="Google Shape;351;p81"/>
          <p:cNvSpPr txBox="1">
            <a:spLocks noGrp="1"/>
          </p:cNvSpPr>
          <p:nvPr>
            <p:ph type="body" idx="2"/>
          </p:nvPr>
        </p:nvSpPr>
        <p:spPr>
          <a:xfrm>
            <a:off x="5599242" y="3200402"/>
            <a:ext cx="5980142"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2" name="Google Shape;352;p81"/>
          <p:cNvSpPr txBox="1">
            <a:spLocks noGrp="1"/>
          </p:cNvSpPr>
          <p:nvPr>
            <p:ph type="body" idx="3"/>
          </p:nvPr>
        </p:nvSpPr>
        <p:spPr>
          <a:xfrm>
            <a:off x="5599242" y="1828800"/>
            <a:ext cx="5980142"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53" name="Google Shape;353;p81"/>
          <p:cNvSpPr txBox="1">
            <a:spLocks noGrp="1"/>
          </p:cNvSpPr>
          <p:nvPr>
            <p:ph type="body" idx="4"/>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54" name="Google Shape;354;p8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5" name="Google Shape;355;p8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56" name="Google Shape;356;p81"/>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57" name="Google Shape;357;p8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7525843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33/33/33 Content 5">
  <p:cSld name="1_33/33/33 Content 5">
    <p:spTree>
      <p:nvGrpSpPr>
        <p:cNvPr id="1" name="Shape 358"/>
        <p:cNvGrpSpPr/>
        <p:nvPr/>
      </p:nvGrpSpPr>
      <p:grpSpPr>
        <a:xfrm>
          <a:off x="0" y="0"/>
          <a:ext cx="0" cy="0"/>
          <a:chOff x="0" y="0"/>
          <a:chExt cx="0" cy="0"/>
        </a:xfrm>
      </p:grpSpPr>
      <p:sp>
        <p:nvSpPr>
          <p:cNvPr id="359" name="Google Shape;359;p82"/>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0" name="Google Shape;360;p82"/>
          <p:cNvSpPr/>
          <p:nvPr/>
        </p:nvSpPr>
        <p:spPr>
          <a:xfrm>
            <a:off x="8836898"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1" name="Google Shape;361;p82"/>
          <p:cNvSpPr/>
          <p:nvPr/>
        </p:nvSpPr>
        <p:spPr>
          <a:xfrm>
            <a:off x="4960855"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2" name="Google Shape;362;p82"/>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3" name="Google Shape;363;p82"/>
          <p:cNvSpPr txBox="1">
            <a:spLocks noGrp="1"/>
          </p:cNvSpPr>
          <p:nvPr>
            <p:ph type="body" idx="2"/>
          </p:nvPr>
        </p:nvSpPr>
        <p:spPr>
          <a:xfrm>
            <a:off x="4503771" y="4800600"/>
            <a:ext cx="3199564"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4" name="Google Shape;364;p82"/>
          <p:cNvSpPr txBox="1">
            <a:spLocks noGrp="1"/>
          </p:cNvSpPr>
          <p:nvPr>
            <p:ph type="body" idx="3"/>
          </p:nvPr>
        </p:nvSpPr>
        <p:spPr>
          <a:xfrm>
            <a:off x="8379810" y="4800600"/>
            <a:ext cx="3199571"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5" name="Google Shape;365;p82"/>
          <p:cNvSpPr>
            <a:spLocks noGrp="1"/>
          </p:cNvSpPr>
          <p:nvPr>
            <p:ph type="pic" idx="4"/>
          </p:nvPr>
        </p:nvSpPr>
        <p:spPr>
          <a:xfrm>
            <a:off x="1637876" y="2971799"/>
            <a:ext cx="1142702" cy="1143000"/>
          </a:xfrm>
          <a:prstGeom prst="rect">
            <a:avLst/>
          </a:prstGeom>
          <a:noFill/>
          <a:ln>
            <a:noFill/>
          </a:ln>
        </p:spPr>
      </p:sp>
      <p:sp>
        <p:nvSpPr>
          <p:cNvPr id="366" name="Google Shape;366;p82"/>
          <p:cNvSpPr>
            <a:spLocks noGrp="1"/>
          </p:cNvSpPr>
          <p:nvPr>
            <p:ph type="pic" idx="5"/>
          </p:nvPr>
        </p:nvSpPr>
        <p:spPr>
          <a:xfrm>
            <a:off x="5532201" y="2971800"/>
            <a:ext cx="1142702" cy="1143000"/>
          </a:xfrm>
          <a:prstGeom prst="rect">
            <a:avLst/>
          </a:prstGeom>
          <a:noFill/>
          <a:ln>
            <a:noFill/>
          </a:ln>
        </p:spPr>
      </p:sp>
      <p:sp>
        <p:nvSpPr>
          <p:cNvPr id="367" name="Google Shape;367;p82"/>
          <p:cNvSpPr>
            <a:spLocks noGrp="1"/>
          </p:cNvSpPr>
          <p:nvPr>
            <p:ph type="pic" idx="6"/>
          </p:nvPr>
        </p:nvSpPr>
        <p:spPr>
          <a:xfrm>
            <a:off x="9408244" y="2971798"/>
            <a:ext cx="1142702" cy="1143000"/>
          </a:xfrm>
          <a:prstGeom prst="rect">
            <a:avLst/>
          </a:prstGeom>
          <a:noFill/>
          <a:ln>
            <a:noFill/>
          </a:ln>
        </p:spPr>
      </p:sp>
      <p:sp>
        <p:nvSpPr>
          <p:cNvPr id="368" name="Google Shape;368;p8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9" name="Google Shape;369;p8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7573290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matchingName="Quote 1">
  <p:cSld name="1_Quote 1">
    <p:spTree>
      <p:nvGrpSpPr>
        <p:cNvPr id="1" name="Shape 370"/>
        <p:cNvGrpSpPr/>
        <p:nvPr/>
      </p:nvGrpSpPr>
      <p:grpSpPr>
        <a:xfrm>
          <a:off x="0" y="0"/>
          <a:ext cx="0" cy="0"/>
          <a:chOff x="0" y="0"/>
          <a:chExt cx="0" cy="0"/>
        </a:xfrm>
      </p:grpSpPr>
      <p:sp>
        <p:nvSpPr>
          <p:cNvPr id="371" name="Google Shape;371;p83"/>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83"/>
          <p:cNvSpPr txBox="1">
            <a:spLocks noGrp="1"/>
          </p:cNvSpPr>
          <p:nvPr>
            <p:ph type="subTitle" idx="1"/>
          </p:nvPr>
        </p:nvSpPr>
        <p:spPr>
          <a:xfrm>
            <a:off x="1066522" y="5715001"/>
            <a:ext cx="10055781" cy="4572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3" name="Google Shape;373;p83"/>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4" name="Google Shape;374;p8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75" name="Google Shape;375;p8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76" name="Google Shape;376;p83"/>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77" name="Google Shape;377;p8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1017736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33/33/33 Content 7">
  <p:cSld name="1_33/33/33 Content 7">
    <p:spTree>
      <p:nvGrpSpPr>
        <p:cNvPr id="1" name="Shape 378"/>
        <p:cNvGrpSpPr/>
        <p:nvPr/>
      </p:nvGrpSpPr>
      <p:grpSpPr>
        <a:xfrm>
          <a:off x="0" y="0"/>
          <a:ext cx="0" cy="0"/>
          <a:chOff x="0" y="0"/>
          <a:chExt cx="0" cy="0"/>
        </a:xfrm>
      </p:grpSpPr>
      <p:sp>
        <p:nvSpPr>
          <p:cNvPr id="379" name="Google Shape;379;p85"/>
          <p:cNvSpPr/>
          <p:nvPr/>
        </p:nvSpPr>
        <p:spPr>
          <a:xfrm>
            <a:off x="0" y="685800"/>
            <a:ext cx="4723170" cy="320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80" name="Google Shape;380;p85"/>
          <p:cNvSpPr>
            <a:spLocks noGrp="1"/>
          </p:cNvSpPr>
          <p:nvPr>
            <p:ph type="pic" idx="2"/>
          </p:nvPr>
        </p:nvSpPr>
        <p:spPr>
          <a:xfrm>
            <a:off x="4723170" y="685800"/>
            <a:ext cx="7451068" cy="3200399"/>
          </a:xfrm>
          <a:prstGeom prst="rect">
            <a:avLst/>
          </a:prstGeom>
          <a:solidFill>
            <a:schemeClr val="lt2"/>
          </a:solidFill>
          <a:ln>
            <a:noFill/>
          </a:ln>
        </p:spPr>
      </p:sp>
      <p:sp>
        <p:nvSpPr>
          <p:cNvPr id="381" name="Google Shape;381;p85"/>
          <p:cNvSpPr txBox="1">
            <a:spLocks noGrp="1"/>
          </p:cNvSpPr>
          <p:nvPr>
            <p:ph type="title"/>
          </p:nvPr>
        </p:nvSpPr>
        <p:spPr>
          <a:xfrm>
            <a:off x="609441" y="685800"/>
            <a:ext cx="3656648" cy="1600200"/>
          </a:xfrm>
          <a:prstGeom prst="rect">
            <a:avLst/>
          </a:prstGeom>
          <a:noFill/>
          <a:ln>
            <a:noFill/>
          </a:ln>
        </p:spPr>
        <p:txBody>
          <a:bodyPr spcFirstLastPara="1" wrap="square" lIns="0" tIns="182875"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2" name="Google Shape;382;p85"/>
          <p:cNvSpPr txBox="1">
            <a:spLocks noGrp="1"/>
          </p:cNvSpPr>
          <p:nvPr>
            <p:ph type="body" idx="1"/>
          </p:nvPr>
        </p:nvSpPr>
        <p:spPr>
          <a:xfrm>
            <a:off x="609441" y="2286000"/>
            <a:ext cx="3656648" cy="1600198"/>
          </a:xfrm>
          <a:prstGeom prst="rect">
            <a:avLst/>
          </a:prstGeom>
          <a:noFill/>
          <a:ln>
            <a:noFill/>
          </a:ln>
        </p:spPr>
        <p:txBody>
          <a:bodyPr spcFirstLastPara="1" wrap="square" lIns="0" tIns="182875" rIns="0" bIns="182875"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83" name="Google Shape;383;p85"/>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4" name="Google Shape;384;p85"/>
          <p:cNvSpPr txBox="1">
            <a:spLocks noGrp="1"/>
          </p:cNvSpPr>
          <p:nvPr>
            <p:ph type="body" idx="4"/>
          </p:nvPr>
        </p:nvSpPr>
        <p:spPr>
          <a:xfrm>
            <a:off x="1523603" y="4577592"/>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5" name="Google Shape;385;p85"/>
          <p:cNvSpPr>
            <a:spLocks noGrp="1"/>
          </p:cNvSpPr>
          <p:nvPr>
            <p:ph type="pic" idx="5"/>
          </p:nvPr>
        </p:nvSpPr>
        <p:spPr>
          <a:xfrm>
            <a:off x="618866" y="4580966"/>
            <a:ext cx="685621" cy="685800"/>
          </a:xfrm>
          <a:prstGeom prst="rect">
            <a:avLst/>
          </a:prstGeom>
          <a:noFill/>
          <a:ln>
            <a:noFill/>
          </a:ln>
        </p:spPr>
      </p:sp>
      <p:sp>
        <p:nvSpPr>
          <p:cNvPr id="386" name="Google Shape;386;p85"/>
          <p:cNvSpPr txBox="1">
            <a:spLocks noGrp="1"/>
          </p:cNvSpPr>
          <p:nvPr>
            <p:ph type="body" idx="6"/>
          </p:nvPr>
        </p:nvSpPr>
        <p:spPr>
          <a:xfrm>
            <a:off x="5204562"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7" name="Google Shape;387;p85"/>
          <p:cNvSpPr>
            <a:spLocks noGrp="1"/>
          </p:cNvSpPr>
          <p:nvPr>
            <p:ph type="pic" idx="7"/>
          </p:nvPr>
        </p:nvSpPr>
        <p:spPr>
          <a:xfrm>
            <a:off x="4275513" y="4580966"/>
            <a:ext cx="685621" cy="685800"/>
          </a:xfrm>
          <a:prstGeom prst="rect">
            <a:avLst/>
          </a:prstGeom>
          <a:noFill/>
          <a:ln>
            <a:noFill/>
          </a:ln>
        </p:spPr>
      </p:sp>
      <p:sp>
        <p:nvSpPr>
          <p:cNvPr id="388" name="Google Shape;388;p85"/>
          <p:cNvSpPr txBox="1">
            <a:spLocks noGrp="1"/>
          </p:cNvSpPr>
          <p:nvPr>
            <p:ph type="body" idx="8"/>
          </p:nvPr>
        </p:nvSpPr>
        <p:spPr>
          <a:xfrm>
            <a:off x="8861211"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9" name="Google Shape;389;p85"/>
          <p:cNvSpPr>
            <a:spLocks noGrp="1"/>
          </p:cNvSpPr>
          <p:nvPr>
            <p:ph type="pic" idx="9"/>
          </p:nvPr>
        </p:nvSpPr>
        <p:spPr>
          <a:xfrm>
            <a:off x="7932457" y="4580966"/>
            <a:ext cx="685621" cy="685800"/>
          </a:xfrm>
          <a:prstGeom prst="rect">
            <a:avLst/>
          </a:prstGeom>
          <a:noFill/>
          <a:ln>
            <a:noFill/>
          </a:ln>
        </p:spPr>
      </p:sp>
    </p:spTree>
    <p:extLst>
      <p:ext uri="{BB962C8B-B14F-4D97-AF65-F5344CB8AC3E}">
        <p14:creationId xmlns:p14="http://schemas.microsoft.com/office/powerpoint/2010/main" val="52995732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50/50 Content 11">
  <p:cSld name="1_50/50 Content 11">
    <p:spTree>
      <p:nvGrpSpPr>
        <p:cNvPr id="1" name="Shape 390"/>
        <p:cNvGrpSpPr/>
        <p:nvPr/>
      </p:nvGrpSpPr>
      <p:grpSpPr>
        <a:xfrm>
          <a:off x="0" y="0"/>
          <a:ext cx="0" cy="0"/>
          <a:chOff x="0" y="0"/>
          <a:chExt cx="0" cy="0"/>
        </a:xfrm>
      </p:grpSpPr>
      <p:sp>
        <p:nvSpPr>
          <p:cNvPr id="391" name="Google Shape;391;p86"/>
          <p:cNvSpPr txBox="1">
            <a:spLocks noGrp="1"/>
          </p:cNvSpPr>
          <p:nvPr>
            <p:ph type="body" idx="1"/>
          </p:nvPr>
        </p:nvSpPr>
        <p:spPr>
          <a:xfrm>
            <a:off x="609442" y="0"/>
            <a:ext cx="4561857"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2" name="Google Shape;392;p86"/>
          <p:cNvSpPr txBox="1">
            <a:spLocks noGrp="1"/>
          </p:cNvSpPr>
          <p:nvPr>
            <p:ph type="title"/>
          </p:nvPr>
        </p:nvSpPr>
        <p:spPr>
          <a:xfrm>
            <a:off x="609442" y="685801"/>
            <a:ext cx="4112832"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86"/>
          <p:cNvSpPr txBox="1">
            <a:spLocks noGrp="1"/>
          </p:cNvSpPr>
          <p:nvPr>
            <p:ph type="body" idx="2"/>
          </p:nvPr>
        </p:nvSpPr>
        <p:spPr>
          <a:xfrm>
            <a:off x="618404" y="1828801"/>
            <a:ext cx="4104767" cy="4343399"/>
          </a:xfrm>
          <a:prstGeom prst="rect">
            <a:avLst/>
          </a:prstGeom>
          <a:noFill/>
          <a:ln>
            <a:noFill/>
          </a:ln>
        </p:spPr>
        <p:txBody>
          <a:bodyPr spcFirstLastPara="1" wrap="square" lIns="182875" tIns="182875" rIns="457200" bIns="182875" anchor="t" anchorCtr="0">
            <a:normAutofit/>
          </a:bodyPr>
          <a:lstStyle>
            <a:lvl1pPr marL="457063" lvl="0" indent="-380886" algn="l">
              <a:lnSpc>
                <a:spcPct val="120000"/>
              </a:lnSpc>
              <a:spcBef>
                <a:spcPts val="600"/>
              </a:spcBef>
              <a:spcAft>
                <a:spcPts val="0"/>
              </a:spcAft>
              <a:buClr>
                <a:schemeClr val="dk1"/>
              </a:buClr>
              <a:buSzPts val="2400"/>
              <a:buChar char="•"/>
              <a:defRPr>
                <a:solidFill>
                  <a:schemeClr val="dk1"/>
                </a:solidFill>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4" name="Google Shape;394;p86"/>
          <p:cNvSpPr txBox="1">
            <a:spLocks noGrp="1"/>
          </p:cNvSpPr>
          <p:nvPr>
            <p:ph type="body" idx="3"/>
          </p:nvPr>
        </p:nvSpPr>
        <p:spPr>
          <a:xfrm>
            <a:off x="5180250" y="1604522"/>
            <a:ext cx="2742486"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5" name="Google Shape;395;p86"/>
          <p:cNvSpPr txBox="1">
            <a:spLocks noGrp="1"/>
          </p:cNvSpPr>
          <p:nvPr>
            <p:ph type="body" idx="4"/>
          </p:nvPr>
        </p:nvSpPr>
        <p:spPr>
          <a:xfrm>
            <a:off x="8369627" y="1604519"/>
            <a:ext cx="2733514" cy="1812834"/>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6" name="Google Shape;396;p86"/>
          <p:cNvSpPr txBox="1">
            <a:spLocks noGrp="1"/>
          </p:cNvSpPr>
          <p:nvPr>
            <p:ph type="body" idx="5"/>
          </p:nvPr>
        </p:nvSpPr>
        <p:spPr>
          <a:xfrm>
            <a:off x="5180251" y="4359368"/>
            <a:ext cx="2742487"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7" name="Google Shape;397;p86"/>
          <p:cNvSpPr txBox="1">
            <a:spLocks noGrp="1"/>
          </p:cNvSpPr>
          <p:nvPr>
            <p:ph type="body" idx="6"/>
          </p:nvPr>
        </p:nvSpPr>
        <p:spPr>
          <a:xfrm>
            <a:off x="8369627" y="4359367"/>
            <a:ext cx="2733514" cy="1812832"/>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8" name="Google Shape;398;p86"/>
          <p:cNvSpPr>
            <a:spLocks noGrp="1"/>
          </p:cNvSpPr>
          <p:nvPr>
            <p:ph type="pic" idx="7"/>
          </p:nvPr>
        </p:nvSpPr>
        <p:spPr>
          <a:xfrm>
            <a:off x="5180251" y="893997"/>
            <a:ext cx="685621" cy="685800"/>
          </a:xfrm>
          <a:prstGeom prst="rect">
            <a:avLst/>
          </a:prstGeom>
          <a:noFill/>
          <a:ln>
            <a:noFill/>
          </a:ln>
        </p:spPr>
      </p:sp>
      <p:sp>
        <p:nvSpPr>
          <p:cNvPr id="399" name="Google Shape;399;p86"/>
          <p:cNvSpPr>
            <a:spLocks noGrp="1"/>
          </p:cNvSpPr>
          <p:nvPr>
            <p:ph type="pic" idx="8"/>
          </p:nvPr>
        </p:nvSpPr>
        <p:spPr>
          <a:xfrm>
            <a:off x="8369627" y="893997"/>
            <a:ext cx="685621" cy="685800"/>
          </a:xfrm>
          <a:prstGeom prst="rect">
            <a:avLst/>
          </a:prstGeom>
          <a:noFill/>
          <a:ln>
            <a:noFill/>
          </a:ln>
        </p:spPr>
      </p:sp>
      <p:sp>
        <p:nvSpPr>
          <p:cNvPr id="400" name="Google Shape;400;p86"/>
          <p:cNvSpPr>
            <a:spLocks noGrp="1"/>
          </p:cNvSpPr>
          <p:nvPr>
            <p:ph type="pic" idx="9"/>
          </p:nvPr>
        </p:nvSpPr>
        <p:spPr>
          <a:xfrm>
            <a:off x="5180251" y="3673567"/>
            <a:ext cx="685621" cy="685800"/>
          </a:xfrm>
          <a:prstGeom prst="rect">
            <a:avLst/>
          </a:prstGeom>
          <a:noFill/>
          <a:ln>
            <a:noFill/>
          </a:ln>
        </p:spPr>
      </p:sp>
      <p:sp>
        <p:nvSpPr>
          <p:cNvPr id="401" name="Google Shape;401;p86"/>
          <p:cNvSpPr>
            <a:spLocks noGrp="1"/>
          </p:cNvSpPr>
          <p:nvPr>
            <p:ph type="pic" idx="13"/>
          </p:nvPr>
        </p:nvSpPr>
        <p:spPr>
          <a:xfrm>
            <a:off x="8369627" y="3673567"/>
            <a:ext cx="685621" cy="685800"/>
          </a:xfrm>
          <a:prstGeom prst="rect">
            <a:avLst/>
          </a:prstGeom>
          <a:noFill/>
          <a:ln>
            <a:noFill/>
          </a:ln>
        </p:spPr>
      </p:sp>
    </p:spTree>
    <p:extLst>
      <p:ext uri="{BB962C8B-B14F-4D97-AF65-F5344CB8AC3E}">
        <p14:creationId xmlns:p14="http://schemas.microsoft.com/office/powerpoint/2010/main" val="358818502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50/50 Content 5">
  <p:cSld name="1_50/50 Content 5">
    <p:spTree>
      <p:nvGrpSpPr>
        <p:cNvPr id="1" name="Shape 402"/>
        <p:cNvGrpSpPr/>
        <p:nvPr/>
      </p:nvGrpSpPr>
      <p:grpSpPr>
        <a:xfrm>
          <a:off x="0" y="0"/>
          <a:ext cx="0" cy="0"/>
          <a:chOff x="0" y="0"/>
          <a:chExt cx="0" cy="0"/>
        </a:xfrm>
      </p:grpSpPr>
      <p:sp>
        <p:nvSpPr>
          <p:cNvPr id="403" name="Google Shape;403;p87"/>
          <p:cNvSpPr txBox="1">
            <a:spLocks noGrp="1"/>
          </p:cNvSpPr>
          <p:nvPr>
            <p:ph type="body" idx="1"/>
          </p:nvPr>
        </p:nvSpPr>
        <p:spPr>
          <a:xfrm>
            <a:off x="609441" y="1828801"/>
            <a:ext cx="5484971"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4" name="Google Shape;404;p87"/>
          <p:cNvSpPr txBox="1">
            <a:spLocks noGrp="1"/>
          </p:cNvSpPr>
          <p:nvPr>
            <p:ph type="title"/>
          </p:nvPr>
        </p:nvSpPr>
        <p:spPr>
          <a:xfrm>
            <a:off x="609441" y="685800"/>
            <a:ext cx="10969943" cy="1143000"/>
          </a:xfrm>
          <a:prstGeom prst="rect">
            <a:avLst/>
          </a:prstGeom>
          <a:noFill/>
          <a:ln>
            <a:noFill/>
          </a:ln>
        </p:spPr>
        <p:txBody>
          <a:bodyPr spcFirstLastPara="1" wrap="square" lIns="0" tIns="45700" rIns="0" bIns="45700"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87"/>
          <p:cNvSpPr txBox="1">
            <a:spLocks noGrp="1"/>
          </p:cNvSpPr>
          <p:nvPr>
            <p:ph type="body" idx="2"/>
          </p:nvPr>
        </p:nvSpPr>
        <p:spPr>
          <a:xfrm>
            <a:off x="609441" y="0"/>
            <a:ext cx="4570809" cy="685799"/>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147605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matchingName="Cover 1 1">
  <p:cSld name="1_Cover 1 1">
    <p:spTree>
      <p:nvGrpSpPr>
        <p:cNvPr id="1" name="Shape 406"/>
        <p:cNvGrpSpPr/>
        <p:nvPr/>
      </p:nvGrpSpPr>
      <p:grpSpPr>
        <a:xfrm>
          <a:off x="0" y="0"/>
          <a:ext cx="0" cy="0"/>
          <a:chOff x="0" y="0"/>
          <a:chExt cx="0" cy="0"/>
        </a:xfrm>
      </p:grpSpPr>
      <p:sp>
        <p:nvSpPr>
          <p:cNvPr id="407" name="Google Shape;407;g230b1a41ba8_2_3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08" name="Google Shape;408;g230b1a41ba8_2_3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09" name="Google Shape;409;g230b1a41ba8_2_34"/>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10" name="Google Shape;410;g230b1a41ba8_2_3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597761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matchingName="Cover 2">
  <p:cSld name="1_Cover 2">
    <p:spTree>
      <p:nvGrpSpPr>
        <p:cNvPr id="1" name="Shape 411"/>
        <p:cNvGrpSpPr/>
        <p:nvPr/>
      </p:nvGrpSpPr>
      <p:grpSpPr>
        <a:xfrm>
          <a:off x="0" y="0"/>
          <a:ext cx="0" cy="0"/>
          <a:chOff x="0" y="0"/>
          <a:chExt cx="0" cy="0"/>
        </a:xfrm>
      </p:grpSpPr>
      <p:sp>
        <p:nvSpPr>
          <p:cNvPr id="412" name="Google Shape;412;p88"/>
          <p:cNvSpPr/>
          <p:nvPr/>
        </p:nvSpPr>
        <p:spPr>
          <a:xfrm>
            <a:off x="0" y="0"/>
            <a:ext cx="815127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3" name="Google Shape;413;p88"/>
          <p:cNvSpPr txBox="1">
            <a:spLocks noGrp="1"/>
          </p:cNvSpPr>
          <p:nvPr>
            <p:ph type="body" idx="1"/>
          </p:nvPr>
        </p:nvSpPr>
        <p:spPr>
          <a:xfrm>
            <a:off x="612488"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14" name="Google Shape;414;p88"/>
          <p:cNvSpPr>
            <a:spLocks noGrp="1"/>
          </p:cNvSpPr>
          <p:nvPr>
            <p:ph type="pic" idx="2"/>
          </p:nvPr>
        </p:nvSpPr>
        <p:spPr>
          <a:xfrm>
            <a:off x="8151276" y="0"/>
            <a:ext cx="4037549" cy="6857999"/>
          </a:xfrm>
          <a:prstGeom prst="rect">
            <a:avLst/>
          </a:prstGeom>
          <a:solidFill>
            <a:schemeClr val="lt2"/>
          </a:solidFill>
          <a:ln>
            <a:noFill/>
          </a:ln>
        </p:spPr>
      </p:sp>
      <p:sp>
        <p:nvSpPr>
          <p:cNvPr id="415" name="Google Shape;415;p88"/>
          <p:cNvSpPr txBox="1">
            <a:spLocks noGrp="1"/>
          </p:cNvSpPr>
          <p:nvPr>
            <p:ph type="body" idx="3"/>
          </p:nvPr>
        </p:nvSpPr>
        <p:spPr>
          <a:xfrm>
            <a:off x="3124910"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16" name="Google Shape;416;p88"/>
          <p:cNvSpPr txBox="1">
            <a:spLocks noGrp="1"/>
          </p:cNvSpPr>
          <p:nvPr>
            <p:ph type="body" idx="4"/>
          </p:nvPr>
        </p:nvSpPr>
        <p:spPr>
          <a:xfrm>
            <a:off x="5637331"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17" name="Google Shape;417;p88"/>
          <p:cNvSpPr txBox="1">
            <a:spLocks noGrp="1"/>
          </p:cNvSpPr>
          <p:nvPr>
            <p:ph type="title"/>
          </p:nvPr>
        </p:nvSpPr>
        <p:spPr>
          <a:xfrm>
            <a:off x="609441" y="1143000"/>
            <a:ext cx="7313295" cy="20574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88"/>
          <p:cNvSpPr txBox="1">
            <a:spLocks noGrp="1"/>
          </p:cNvSpPr>
          <p:nvPr>
            <p:ph type="body" idx="5"/>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19" name="Google Shape;419;p88"/>
          <p:cNvSpPr txBox="1">
            <a:spLocks noGrp="1"/>
          </p:cNvSpPr>
          <p:nvPr>
            <p:ph type="body" idx="6"/>
          </p:nvPr>
        </p:nvSpPr>
        <p:spPr>
          <a:xfrm>
            <a:off x="609441" y="5715001"/>
            <a:ext cx="7313295" cy="457200"/>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400"/>
              <a:buNone/>
              <a:defRPr sz="14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420" name="Google Shape;420;p88" descr="A picture containing text, clipart&#10;&#10;Description automatically generated"/>
          <p:cNvPicPr preferRelativeResize="0"/>
          <p:nvPr/>
        </p:nvPicPr>
        <p:blipFill rotWithShape="1">
          <a:blip r:embed="rId2">
            <a:alphaModFix/>
          </a:blip>
          <a:srcRect/>
          <a:stretch/>
        </p:blipFill>
        <p:spPr>
          <a:xfrm>
            <a:off x="442240" y="510276"/>
            <a:ext cx="1966907" cy="555189"/>
          </a:xfrm>
          <a:prstGeom prst="rect">
            <a:avLst/>
          </a:prstGeom>
          <a:noFill/>
          <a:ln>
            <a:noFill/>
          </a:ln>
        </p:spPr>
      </p:pic>
      <p:sp>
        <p:nvSpPr>
          <p:cNvPr id="421" name="Google Shape;421;p8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22" name="Google Shape;422;p8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23" name="Google Shape;423;p88"/>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24" name="Google Shape;424;p8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8231690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matchingName="Cover 3">
  <p:cSld name="1_Cover 3">
    <p:bg>
      <p:bgPr>
        <a:solidFill>
          <a:schemeClr val="lt1"/>
        </a:solidFill>
        <a:effectLst/>
      </p:bgPr>
    </p:bg>
    <p:spTree>
      <p:nvGrpSpPr>
        <p:cNvPr id="1" name="Shape 425"/>
        <p:cNvGrpSpPr/>
        <p:nvPr/>
      </p:nvGrpSpPr>
      <p:grpSpPr>
        <a:xfrm>
          <a:off x="0" y="0"/>
          <a:ext cx="0" cy="0"/>
          <a:chOff x="0" y="0"/>
          <a:chExt cx="0" cy="0"/>
        </a:xfrm>
      </p:grpSpPr>
      <p:sp>
        <p:nvSpPr>
          <p:cNvPr id="426" name="Google Shape;426;p89"/>
          <p:cNvSpPr>
            <a:spLocks noGrp="1"/>
          </p:cNvSpPr>
          <p:nvPr>
            <p:ph type="pic" idx="2"/>
          </p:nvPr>
        </p:nvSpPr>
        <p:spPr>
          <a:xfrm>
            <a:off x="0" y="0"/>
            <a:ext cx="12188825" cy="6858000"/>
          </a:xfrm>
          <a:prstGeom prst="rect">
            <a:avLst/>
          </a:prstGeom>
          <a:solidFill>
            <a:schemeClr val="lt2"/>
          </a:solidFill>
          <a:ln>
            <a:noFill/>
          </a:ln>
        </p:spPr>
      </p:sp>
      <p:sp>
        <p:nvSpPr>
          <p:cNvPr id="427" name="Google Shape;427;p89"/>
          <p:cNvSpPr txBox="1">
            <a:spLocks noGrp="1"/>
          </p:cNvSpPr>
          <p:nvPr>
            <p:ph type="title"/>
          </p:nvPr>
        </p:nvSpPr>
        <p:spPr>
          <a:xfrm>
            <a:off x="609441" y="3429001"/>
            <a:ext cx="6856214" cy="1371599"/>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89"/>
          <p:cNvSpPr txBox="1">
            <a:spLocks noGrp="1"/>
          </p:cNvSpPr>
          <p:nvPr>
            <p:ph type="body" idx="1"/>
          </p:nvPr>
        </p:nvSpPr>
        <p:spPr>
          <a:xfrm>
            <a:off x="609442" y="4800601"/>
            <a:ext cx="6653900" cy="685800"/>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0"/>
              </a:spcBef>
              <a:spcAft>
                <a:spcPts val="0"/>
              </a:spcAft>
              <a:buClr>
                <a:schemeClr val="lt1"/>
              </a:buClr>
              <a:buSzPts val="2400"/>
              <a:buFont typeface="Inter"/>
              <a:buNone/>
              <a:defRPr sz="2399">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342797" algn="l">
              <a:lnSpc>
                <a:spcPct val="120000"/>
              </a:lnSpc>
              <a:spcBef>
                <a:spcPts val="600"/>
              </a:spcBef>
              <a:spcAft>
                <a:spcPts val="0"/>
              </a:spcAft>
              <a:buClr>
                <a:schemeClr val="lt1"/>
              </a:buClr>
              <a:buSzPts val="1800"/>
              <a:buChar char="•"/>
              <a:defRPr>
                <a:solidFill>
                  <a:schemeClr val="lt1"/>
                </a:solidFill>
              </a:defRPr>
            </a:lvl3pPr>
            <a:lvl4pPr marL="1828251" lvl="3" indent="-330101" algn="l">
              <a:lnSpc>
                <a:spcPct val="120000"/>
              </a:lnSpc>
              <a:spcBef>
                <a:spcPts val="600"/>
              </a:spcBef>
              <a:spcAft>
                <a:spcPts val="0"/>
              </a:spcAft>
              <a:buClr>
                <a:schemeClr val="lt1"/>
              </a:buClr>
              <a:buSzPts val="1600"/>
              <a:buChar char="•"/>
              <a:defRPr>
                <a:solidFill>
                  <a:schemeClr val="lt1"/>
                </a:solidFill>
              </a:defRPr>
            </a:lvl4pPr>
            <a:lvl5pPr marL="2285314" lvl="4" indent="-330101" algn="l">
              <a:lnSpc>
                <a:spcPct val="120000"/>
              </a:lnSpc>
              <a:spcBef>
                <a:spcPts val="600"/>
              </a:spcBef>
              <a:spcAft>
                <a:spcPts val="0"/>
              </a:spcAft>
              <a:buClr>
                <a:schemeClr val="lt1"/>
              </a:buClr>
              <a:buSzPts val="1600"/>
              <a:buChar char="•"/>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29" name="Google Shape;429;p89"/>
          <p:cNvSpPr txBox="1">
            <a:spLocks noGrp="1"/>
          </p:cNvSpPr>
          <p:nvPr>
            <p:ph type="body" idx="3"/>
          </p:nvPr>
        </p:nvSpPr>
        <p:spPr>
          <a:xfrm>
            <a:off x="608571" y="5517985"/>
            <a:ext cx="2743357"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0" name="Google Shape;430;p89"/>
          <p:cNvSpPr txBox="1">
            <a:spLocks noGrp="1"/>
          </p:cNvSpPr>
          <p:nvPr>
            <p:ph type="body" idx="4"/>
          </p:nvPr>
        </p:nvSpPr>
        <p:spPr>
          <a:xfrm>
            <a:off x="600632" y="5961186"/>
            <a:ext cx="275129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1" name="Google Shape;431;p89"/>
          <p:cNvSpPr txBox="1">
            <a:spLocks noGrp="1"/>
          </p:cNvSpPr>
          <p:nvPr>
            <p:ph type="body" idx="5"/>
          </p:nvPr>
        </p:nvSpPr>
        <p:spPr>
          <a:xfrm>
            <a:off x="3837836" y="5517985"/>
            <a:ext cx="2713658"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2" name="Google Shape;432;p89"/>
          <p:cNvSpPr txBox="1">
            <a:spLocks noGrp="1"/>
          </p:cNvSpPr>
          <p:nvPr>
            <p:ph type="body" idx="6"/>
          </p:nvPr>
        </p:nvSpPr>
        <p:spPr>
          <a:xfrm>
            <a:off x="3829897" y="5961186"/>
            <a:ext cx="2713658"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3" name="Google Shape;433;p89"/>
          <p:cNvSpPr txBox="1">
            <a:spLocks noGrp="1"/>
          </p:cNvSpPr>
          <p:nvPr>
            <p:ph type="body" idx="7"/>
          </p:nvPr>
        </p:nvSpPr>
        <p:spPr>
          <a:xfrm>
            <a:off x="7008574" y="5517985"/>
            <a:ext cx="2742486"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4" name="Google Shape;434;p89"/>
          <p:cNvSpPr txBox="1">
            <a:spLocks noGrp="1"/>
          </p:cNvSpPr>
          <p:nvPr>
            <p:ph type="body" idx="8"/>
          </p:nvPr>
        </p:nvSpPr>
        <p:spPr>
          <a:xfrm>
            <a:off x="7008574" y="5961186"/>
            <a:ext cx="274248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435" name="Google Shape;435;p89" descr="A picture containing text, clipart&#10;&#10;Description automatically generated"/>
          <p:cNvPicPr preferRelativeResize="0"/>
          <p:nvPr/>
        </p:nvPicPr>
        <p:blipFill rotWithShape="1">
          <a:blip r:embed="rId2">
            <a:alphaModFix/>
          </a:blip>
          <a:srcRect/>
          <a:stretch/>
        </p:blipFill>
        <p:spPr>
          <a:xfrm>
            <a:off x="442240" y="481995"/>
            <a:ext cx="1966907" cy="555189"/>
          </a:xfrm>
          <a:prstGeom prst="rect">
            <a:avLst/>
          </a:prstGeom>
          <a:noFill/>
          <a:ln>
            <a:noFill/>
          </a:ln>
        </p:spPr>
      </p:pic>
      <p:sp>
        <p:nvSpPr>
          <p:cNvPr id="436" name="Google Shape;436;p8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37" name="Google Shape;437;p89"/>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38" name="Google Shape;438;p89"/>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39" name="Google Shape;439;p8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9467398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Speakers 1">
  <p:cSld name="1_Speakers 1">
    <p:spTree>
      <p:nvGrpSpPr>
        <p:cNvPr id="1" name="Shape 440"/>
        <p:cNvGrpSpPr/>
        <p:nvPr/>
      </p:nvGrpSpPr>
      <p:grpSpPr>
        <a:xfrm>
          <a:off x="0" y="0"/>
          <a:ext cx="0" cy="0"/>
          <a:chOff x="0" y="0"/>
          <a:chExt cx="0" cy="0"/>
        </a:xfrm>
      </p:grpSpPr>
      <p:sp>
        <p:nvSpPr>
          <p:cNvPr id="441" name="Google Shape;441;p90"/>
          <p:cNvSpPr>
            <a:spLocks noGrp="1"/>
          </p:cNvSpPr>
          <p:nvPr>
            <p:ph type="pic" idx="2"/>
          </p:nvPr>
        </p:nvSpPr>
        <p:spPr>
          <a:xfrm>
            <a:off x="623903" y="1933216"/>
            <a:ext cx="1371243" cy="1267184"/>
          </a:xfrm>
          <a:prstGeom prst="rect">
            <a:avLst/>
          </a:prstGeom>
          <a:solidFill>
            <a:schemeClr val="lt2"/>
          </a:solidFill>
          <a:ln>
            <a:noFill/>
          </a:ln>
        </p:spPr>
      </p:sp>
      <p:sp>
        <p:nvSpPr>
          <p:cNvPr id="442" name="Google Shape;442;p90"/>
          <p:cNvSpPr txBox="1">
            <a:spLocks noGrp="1"/>
          </p:cNvSpPr>
          <p:nvPr>
            <p:ph type="title"/>
          </p:nvPr>
        </p:nvSpPr>
        <p:spPr>
          <a:xfrm>
            <a:off x="609451" y="685800"/>
            <a:ext cx="10969930"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3" name="Google Shape;443;p90"/>
          <p:cNvSpPr txBox="1">
            <a:spLocks noGrp="1"/>
          </p:cNvSpPr>
          <p:nvPr>
            <p:ph type="body" idx="1"/>
          </p:nvPr>
        </p:nvSpPr>
        <p:spPr>
          <a:xfrm>
            <a:off x="623903" y="3429000"/>
            <a:ext cx="40992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44" name="Google Shape;444;p90"/>
          <p:cNvSpPr txBox="1">
            <a:spLocks noGrp="1"/>
          </p:cNvSpPr>
          <p:nvPr>
            <p:ph type="body" idx="3"/>
          </p:nvPr>
        </p:nvSpPr>
        <p:spPr>
          <a:xfrm>
            <a:off x="5599242" y="3429000"/>
            <a:ext cx="460889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45" name="Google Shape;445;p90"/>
          <p:cNvSpPr>
            <a:spLocks noGrp="1"/>
          </p:cNvSpPr>
          <p:nvPr>
            <p:ph type="pic" idx="4"/>
          </p:nvPr>
        </p:nvSpPr>
        <p:spPr>
          <a:xfrm>
            <a:off x="2437766" y="1975844"/>
            <a:ext cx="1371243" cy="1224557"/>
          </a:xfrm>
          <a:prstGeom prst="rect">
            <a:avLst/>
          </a:prstGeom>
          <a:noFill/>
          <a:ln>
            <a:noFill/>
          </a:ln>
        </p:spPr>
      </p:sp>
    </p:spTree>
    <p:extLst>
      <p:ext uri="{BB962C8B-B14F-4D97-AF65-F5344CB8AC3E}">
        <p14:creationId xmlns:p14="http://schemas.microsoft.com/office/powerpoint/2010/main" val="34169866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7812467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Speakers 2">
  <p:cSld name="1_Speakers 2">
    <p:spTree>
      <p:nvGrpSpPr>
        <p:cNvPr id="1" name="Shape 446"/>
        <p:cNvGrpSpPr/>
        <p:nvPr/>
      </p:nvGrpSpPr>
      <p:grpSpPr>
        <a:xfrm>
          <a:off x="0" y="0"/>
          <a:ext cx="0" cy="0"/>
          <a:chOff x="0" y="0"/>
          <a:chExt cx="0" cy="0"/>
        </a:xfrm>
      </p:grpSpPr>
      <p:sp>
        <p:nvSpPr>
          <p:cNvPr id="447" name="Google Shape;447;p91"/>
          <p:cNvSpPr>
            <a:spLocks noGrp="1"/>
          </p:cNvSpPr>
          <p:nvPr>
            <p:ph type="pic" idx="2"/>
          </p:nvPr>
        </p:nvSpPr>
        <p:spPr>
          <a:xfrm>
            <a:off x="619167" y="1953570"/>
            <a:ext cx="1361517" cy="1246830"/>
          </a:xfrm>
          <a:prstGeom prst="rect">
            <a:avLst/>
          </a:prstGeom>
          <a:solidFill>
            <a:schemeClr val="lt2"/>
          </a:solidFill>
          <a:ln>
            <a:noFill/>
          </a:ln>
        </p:spPr>
      </p:sp>
      <p:sp>
        <p:nvSpPr>
          <p:cNvPr id="448" name="Google Shape;448;p91"/>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91"/>
          <p:cNvSpPr txBox="1">
            <a:spLocks noGrp="1"/>
          </p:cNvSpPr>
          <p:nvPr>
            <p:ph type="body" idx="1"/>
          </p:nvPr>
        </p:nvSpPr>
        <p:spPr>
          <a:xfrm>
            <a:off x="609442" y="3429001"/>
            <a:ext cx="457080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0" name="Google Shape;450;p91"/>
          <p:cNvSpPr txBox="1">
            <a:spLocks noGrp="1"/>
          </p:cNvSpPr>
          <p:nvPr>
            <p:ph type="body" idx="3"/>
          </p:nvPr>
        </p:nvSpPr>
        <p:spPr>
          <a:xfrm>
            <a:off x="6113820" y="3429000"/>
            <a:ext cx="4551402"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1" name="Google Shape;451;p91"/>
          <p:cNvSpPr>
            <a:spLocks noGrp="1"/>
          </p:cNvSpPr>
          <p:nvPr>
            <p:ph type="pic" idx="4"/>
          </p:nvPr>
        </p:nvSpPr>
        <p:spPr>
          <a:xfrm>
            <a:off x="2437766" y="1943100"/>
            <a:ext cx="1361518" cy="1245658"/>
          </a:xfrm>
          <a:prstGeom prst="rect">
            <a:avLst/>
          </a:prstGeom>
          <a:noFill/>
          <a:ln>
            <a:noFill/>
          </a:ln>
        </p:spPr>
      </p:sp>
      <p:sp>
        <p:nvSpPr>
          <p:cNvPr id="452" name="Google Shape;452;p91"/>
          <p:cNvSpPr>
            <a:spLocks noGrp="1"/>
          </p:cNvSpPr>
          <p:nvPr>
            <p:ph type="pic" idx="5"/>
          </p:nvPr>
        </p:nvSpPr>
        <p:spPr>
          <a:xfrm>
            <a:off x="7922737" y="1965212"/>
            <a:ext cx="1371243" cy="1223546"/>
          </a:xfrm>
          <a:prstGeom prst="rect">
            <a:avLst/>
          </a:prstGeom>
          <a:noFill/>
          <a:ln>
            <a:noFill/>
          </a:ln>
        </p:spPr>
      </p:sp>
      <p:sp>
        <p:nvSpPr>
          <p:cNvPr id="453" name="Google Shape;453;p91"/>
          <p:cNvSpPr>
            <a:spLocks noGrp="1"/>
          </p:cNvSpPr>
          <p:nvPr>
            <p:ph type="pic" idx="6"/>
          </p:nvPr>
        </p:nvSpPr>
        <p:spPr>
          <a:xfrm>
            <a:off x="6113820" y="1965212"/>
            <a:ext cx="1351835" cy="1235188"/>
          </a:xfrm>
          <a:prstGeom prst="rect">
            <a:avLst/>
          </a:prstGeom>
          <a:solidFill>
            <a:schemeClr val="lt2"/>
          </a:solidFill>
          <a:ln>
            <a:noFill/>
          </a:ln>
        </p:spPr>
      </p:sp>
    </p:spTree>
    <p:extLst>
      <p:ext uri="{BB962C8B-B14F-4D97-AF65-F5344CB8AC3E}">
        <p14:creationId xmlns:p14="http://schemas.microsoft.com/office/powerpoint/2010/main" val="163699817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Speakers 3">
  <p:cSld name="1_Speakers 3">
    <p:spTree>
      <p:nvGrpSpPr>
        <p:cNvPr id="1" name="Shape 454"/>
        <p:cNvGrpSpPr/>
        <p:nvPr/>
      </p:nvGrpSpPr>
      <p:grpSpPr>
        <a:xfrm>
          <a:off x="0" y="0"/>
          <a:ext cx="0" cy="0"/>
          <a:chOff x="0" y="0"/>
          <a:chExt cx="0" cy="0"/>
        </a:xfrm>
      </p:grpSpPr>
      <p:sp>
        <p:nvSpPr>
          <p:cNvPr id="455" name="Google Shape;455;p92"/>
          <p:cNvSpPr>
            <a:spLocks noGrp="1"/>
          </p:cNvSpPr>
          <p:nvPr>
            <p:ph type="pic" idx="2"/>
          </p:nvPr>
        </p:nvSpPr>
        <p:spPr>
          <a:xfrm>
            <a:off x="1980684" y="1943100"/>
            <a:ext cx="1371243" cy="1257300"/>
          </a:xfrm>
          <a:prstGeom prst="rect">
            <a:avLst/>
          </a:prstGeom>
          <a:noFill/>
          <a:ln>
            <a:noFill/>
          </a:ln>
        </p:spPr>
      </p:sp>
      <p:sp>
        <p:nvSpPr>
          <p:cNvPr id="456" name="Google Shape;456;p92"/>
          <p:cNvSpPr>
            <a:spLocks noGrp="1"/>
          </p:cNvSpPr>
          <p:nvPr>
            <p:ph type="pic" idx="3"/>
          </p:nvPr>
        </p:nvSpPr>
        <p:spPr>
          <a:xfrm>
            <a:off x="5637333" y="1943100"/>
            <a:ext cx="1371242" cy="1257300"/>
          </a:xfrm>
          <a:prstGeom prst="rect">
            <a:avLst/>
          </a:prstGeom>
          <a:noFill/>
          <a:ln>
            <a:noFill/>
          </a:ln>
        </p:spPr>
      </p:sp>
      <p:sp>
        <p:nvSpPr>
          <p:cNvPr id="457" name="Google Shape;457;p92"/>
          <p:cNvSpPr>
            <a:spLocks noGrp="1"/>
          </p:cNvSpPr>
          <p:nvPr>
            <p:ph type="pic" idx="4"/>
          </p:nvPr>
        </p:nvSpPr>
        <p:spPr>
          <a:xfrm>
            <a:off x="9293980" y="1943100"/>
            <a:ext cx="1371242" cy="1257300"/>
          </a:xfrm>
          <a:prstGeom prst="rect">
            <a:avLst/>
          </a:prstGeom>
          <a:noFill/>
          <a:ln>
            <a:noFill/>
          </a:ln>
        </p:spPr>
      </p:sp>
      <p:sp>
        <p:nvSpPr>
          <p:cNvPr id="458" name="Google Shape;458;p92"/>
          <p:cNvSpPr>
            <a:spLocks noGrp="1"/>
          </p:cNvSpPr>
          <p:nvPr>
            <p:ph type="pic" idx="5"/>
          </p:nvPr>
        </p:nvSpPr>
        <p:spPr>
          <a:xfrm>
            <a:off x="609441" y="1943099"/>
            <a:ext cx="914162" cy="914400"/>
          </a:xfrm>
          <a:prstGeom prst="rect">
            <a:avLst/>
          </a:prstGeom>
          <a:solidFill>
            <a:schemeClr val="lt2"/>
          </a:solidFill>
          <a:ln>
            <a:noFill/>
          </a:ln>
        </p:spPr>
      </p:sp>
      <p:sp>
        <p:nvSpPr>
          <p:cNvPr id="459" name="Google Shape;459;p92"/>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92"/>
          <p:cNvSpPr txBox="1">
            <a:spLocks noGrp="1"/>
          </p:cNvSpPr>
          <p:nvPr>
            <p:ph type="body" idx="1"/>
          </p:nvPr>
        </p:nvSpPr>
        <p:spPr>
          <a:xfrm>
            <a:off x="609441" y="3429000"/>
            <a:ext cx="3199567"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1" name="Google Shape;461;p92"/>
          <p:cNvSpPr txBox="1">
            <a:spLocks noGrp="1"/>
          </p:cNvSpPr>
          <p:nvPr>
            <p:ph type="body" idx="6"/>
          </p:nvPr>
        </p:nvSpPr>
        <p:spPr>
          <a:xfrm>
            <a:off x="4266090"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2" name="Google Shape;462;p92"/>
          <p:cNvSpPr txBox="1">
            <a:spLocks noGrp="1"/>
          </p:cNvSpPr>
          <p:nvPr>
            <p:ph type="body" idx="7"/>
          </p:nvPr>
        </p:nvSpPr>
        <p:spPr>
          <a:xfrm>
            <a:off x="7922739"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3" name="Google Shape;463;p92"/>
          <p:cNvSpPr>
            <a:spLocks noGrp="1"/>
          </p:cNvSpPr>
          <p:nvPr>
            <p:ph type="pic" idx="8"/>
          </p:nvPr>
        </p:nvSpPr>
        <p:spPr>
          <a:xfrm>
            <a:off x="4266090" y="1943099"/>
            <a:ext cx="914162" cy="914400"/>
          </a:xfrm>
          <a:prstGeom prst="rect">
            <a:avLst/>
          </a:prstGeom>
          <a:solidFill>
            <a:schemeClr val="lt2"/>
          </a:solidFill>
          <a:ln>
            <a:noFill/>
          </a:ln>
        </p:spPr>
      </p:sp>
      <p:sp>
        <p:nvSpPr>
          <p:cNvPr id="464" name="Google Shape;464;p92"/>
          <p:cNvSpPr>
            <a:spLocks noGrp="1"/>
          </p:cNvSpPr>
          <p:nvPr>
            <p:ph type="pic" idx="9"/>
          </p:nvPr>
        </p:nvSpPr>
        <p:spPr>
          <a:xfrm>
            <a:off x="7922738" y="1943100"/>
            <a:ext cx="914162" cy="914400"/>
          </a:xfrm>
          <a:prstGeom prst="rect">
            <a:avLst/>
          </a:prstGeom>
          <a:solidFill>
            <a:schemeClr val="lt2"/>
          </a:solidFill>
          <a:ln>
            <a:noFill/>
          </a:ln>
        </p:spPr>
      </p:sp>
    </p:spTree>
    <p:extLst>
      <p:ext uri="{BB962C8B-B14F-4D97-AF65-F5344CB8AC3E}">
        <p14:creationId xmlns:p14="http://schemas.microsoft.com/office/powerpoint/2010/main" val="306988941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Section Break 2">
  <p:cSld name="1_Section Break 2">
    <p:spTree>
      <p:nvGrpSpPr>
        <p:cNvPr id="1" name="Shape 465"/>
        <p:cNvGrpSpPr/>
        <p:nvPr/>
      </p:nvGrpSpPr>
      <p:grpSpPr>
        <a:xfrm>
          <a:off x="0" y="0"/>
          <a:ext cx="0" cy="0"/>
          <a:chOff x="0" y="0"/>
          <a:chExt cx="0" cy="0"/>
        </a:xfrm>
      </p:grpSpPr>
      <p:sp>
        <p:nvSpPr>
          <p:cNvPr id="466" name="Google Shape;466;p94"/>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b" anchorCtr="0">
            <a:normAutofit/>
          </a:bodyPr>
          <a:lstStyle>
            <a:lvl1pPr lvl="0" algn="l">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94"/>
          <p:cNvSpPr txBox="1">
            <a:spLocks noGrp="1"/>
          </p:cNvSpPr>
          <p:nvPr>
            <p:ph type="body" idx="1"/>
          </p:nvPr>
        </p:nvSpPr>
        <p:spPr>
          <a:xfrm>
            <a:off x="609441" y="4343402"/>
            <a:ext cx="10969943" cy="18287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2400"/>
              <a:buNone/>
              <a:defRPr sz="2399">
                <a:solidFill>
                  <a:schemeClr val="dk1"/>
                </a:solidFill>
              </a:defRPr>
            </a:lvl1pPr>
            <a:lvl2pPr marL="914126" lvl="1" indent="-228531" algn="l">
              <a:lnSpc>
                <a:spcPct val="120000"/>
              </a:lnSpc>
              <a:spcBef>
                <a:spcPts val="600"/>
              </a:spcBef>
              <a:spcAft>
                <a:spcPts val="0"/>
              </a:spcAft>
              <a:buClr>
                <a:srgbClr val="888888"/>
              </a:buClr>
              <a:buSzPts val="2000"/>
              <a:buNone/>
              <a:defRPr sz="1999">
                <a:solidFill>
                  <a:srgbClr val="888888"/>
                </a:solidFill>
              </a:defRPr>
            </a:lvl2pPr>
            <a:lvl3pPr marL="1371189" lvl="2" indent="-228531" algn="l">
              <a:lnSpc>
                <a:spcPct val="120000"/>
              </a:lnSpc>
              <a:spcBef>
                <a:spcPts val="600"/>
              </a:spcBef>
              <a:spcAft>
                <a:spcPts val="0"/>
              </a:spcAft>
              <a:buClr>
                <a:srgbClr val="888888"/>
              </a:buClr>
              <a:buSzPts val="1800"/>
              <a:buNone/>
              <a:defRPr sz="1799">
                <a:solidFill>
                  <a:srgbClr val="888888"/>
                </a:solidFill>
              </a:defRPr>
            </a:lvl3pPr>
            <a:lvl4pPr marL="1828251" lvl="3" indent="-228531" algn="l">
              <a:lnSpc>
                <a:spcPct val="120000"/>
              </a:lnSpc>
              <a:spcBef>
                <a:spcPts val="600"/>
              </a:spcBef>
              <a:spcAft>
                <a:spcPts val="0"/>
              </a:spcAft>
              <a:buClr>
                <a:srgbClr val="888888"/>
              </a:buClr>
              <a:buSzPts val="1600"/>
              <a:buNone/>
              <a:defRPr sz="1600">
                <a:solidFill>
                  <a:srgbClr val="888888"/>
                </a:solidFill>
              </a:defRPr>
            </a:lvl4pPr>
            <a:lvl5pPr marL="2285314" lvl="4" indent="-228531" algn="l">
              <a:lnSpc>
                <a:spcPct val="120000"/>
              </a:lnSpc>
              <a:spcBef>
                <a:spcPts val="6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184098684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Callout 1">
  <p:cSld name="1_Callout 1">
    <p:spTree>
      <p:nvGrpSpPr>
        <p:cNvPr id="1" name="Shape 470"/>
        <p:cNvGrpSpPr/>
        <p:nvPr/>
      </p:nvGrpSpPr>
      <p:grpSpPr>
        <a:xfrm>
          <a:off x="0" y="0"/>
          <a:ext cx="0" cy="0"/>
          <a:chOff x="0" y="0"/>
          <a:chExt cx="0" cy="0"/>
        </a:xfrm>
      </p:grpSpPr>
      <p:sp>
        <p:nvSpPr>
          <p:cNvPr id="471" name="Google Shape;471;p97"/>
          <p:cNvSpPr txBox="1"/>
          <p:nvPr/>
        </p:nvSpPr>
        <p:spPr>
          <a:xfrm>
            <a:off x="393507" y="309531"/>
            <a:ext cx="4927794" cy="5641440"/>
          </a:xfrm>
          <a:prstGeom prst="rect">
            <a:avLst/>
          </a:prstGeom>
          <a:noFill/>
          <a:ln>
            <a:noFill/>
          </a:ln>
        </p:spPr>
        <p:txBody>
          <a:bodyPr spcFirstLastPara="1" wrap="square" lIns="91401" tIns="45688" rIns="91401" bIns="45688" anchor="t" anchorCtr="0">
            <a:noAutofit/>
          </a:bodyPr>
          <a:lstStyle/>
          <a:p>
            <a:pPr marL="0" marR="0" lvl="0" indent="0" algn="l" rtl="0">
              <a:lnSpc>
                <a:spcPct val="90000"/>
              </a:lnSpc>
              <a:spcBef>
                <a:spcPts val="0"/>
              </a:spcBef>
              <a:spcAft>
                <a:spcPts val="0"/>
              </a:spcAft>
              <a:buClr>
                <a:srgbClr val="000000"/>
              </a:buClr>
              <a:buSzPts val="6800"/>
              <a:buFont typeface="Arial"/>
              <a:buNone/>
            </a:pPr>
            <a:r>
              <a:rPr lang="en-US" sz="6798" b="1" i="0" u="none" strike="noStrike" cap="none">
                <a:solidFill>
                  <a:schemeClr val="lt1"/>
                </a:solidFill>
                <a:latin typeface="Calibri"/>
                <a:ea typeface="Calibri"/>
                <a:cs typeface="Calibri"/>
                <a:sym typeface="Calibri"/>
              </a:rPr>
              <a:t>Our work makes </a:t>
            </a:r>
            <a:br>
              <a:rPr lang="en-US" sz="6798" b="1" i="0" u="none" strike="noStrike" cap="none">
                <a:solidFill>
                  <a:schemeClr val="lt1"/>
                </a:solidFill>
                <a:latin typeface="Calibri"/>
                <a:ea typeface="Calibri"/>
                <a:cs typeface="Calibri"/>
                <a:sym typeface="Calibri"/>
              </a:rPr>
            </a:br>
            <a:r>
              <a:rPr lang="en-US" sz="6798" b="1" i="0" u="none" strike="noStrike" cap="none">
                <a:solidFill>
                  <a:schemeClr val="lt1"/>
                </a:solidFill>
                <a:latin typeface="Calibri"/>
                <a:ea typeface="Calibri"/>
                <a:cs typeface="Calibri"/>
                <a:sym typeface="Calibri"/>
              </a:rPr>
              <a:t>the world work</a:t>
            </a:r>
            <a:endParaRPr sz="1400" b="0" i="0" u="none" strike="noStrike" cap="none">
              <a:solidFill>
                <a:srgbClr val="000000"/>
              </a:solidFill>
              <a:latin typeface="Arial"/>
              <a:ea typeface="Arial"/>
              <a:cs typeface="Arial"/>
              <a:sym typeface="Arial"/>
            </a:endParaRPr>
          </a:p>
        </p:txBody>
      </p:sp>
      <p:sp>
        <p:nvSpPr>
          <p:cNvPr id="472" name="Google Shape;472;p97"/>
          <p:cNvSpPr txBox="1">
            <a:spLocks noGrp="1"/>
          </p:cNvSpPr>
          <p:nvPr>
            <p:ph type="body" idx="1"/>
          </p:nvPr>
        </p:nvSpPr>
        <p:spPr>
          <a:xfrm>
            <a:off x="7922736" y="685800"/>
            <a:ext cx="3656648" cy="41148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dk1"/>
              </a:buClr>
              <a:buSzPts val="1600"/>
              <a:buChar char="•"/>
              <a:defRPr sz="1600"/>
            </a:lvl1pPr>
            <a:lvl2pPr marL="914126" lvl="1" indent="-330101" algn="l">
              <a:lnSpc>
                <a:spcPct val="120000"/>
              </a:lnSpc>
              <a:spcBef>
                <a:spcPts val="600"/>
              </a:spcBef>
              <a:spcAft>
                <a:spcPts val="0"/>
              </a:spcAft>
              <a:buClr>
                <a:schemeClr val="dk1"/>
              </a:buClr>
              <a:buSzPts val="1600"/>
              <a:buChar char="•"/>
              <a:defRPr sz="1600"/>
            </a:lvl2pPr>
            <a:lvl3pPr marL="1371189" lvl="2" indent="-330101" algn="l">
              <a:lnSpc>
                <a:spcPct val="120000"/>
              </a:lnSpc>
              <a:spcBef>
                <a:spcPts val="600"/>
              </a:spcBef>
              <a:spcAft>
                <a:spcPts val="0"/>
              </a:spcAft>
              <a:buClr>
                <a:schemeClr val="dk1"/>
              </a:buClr>
              <a:buSzPts val="1600"/>
              <a:buChar char="•"/>
              <a:defRPr sz="1600"/>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214273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matchingName="Headline Picture Background 2">
  <p:cSld name="1_Headline Picture Background 2">
    <p:spTree>
      <p:nvGrpSpPr>
        <p:cNvPr id="1" name="Shape 473"/>
        <p:cNvGrpSpPr/>
        <p:nvPr/>
      </p:nvGrpSpPr>
      <p:grpSpPr>
        <a:xfrm>
          <a:off x="0" y="0"/>
          <a:ext cx="0" cy="0"/>
          <a:chOff x="0" y="0"/>
          <a:chExt cx="0" cy="0"/>
        </a:xfrm>
      </p:grpSpPr>
      <p:sp>
        <p:nvSpPr>
          <p:cNvPr id="474" name="Google Shape;474;p99"/>
          <p:cNvSpPr>
            <a:spLocks noGrp="1"/>
          </p:cNvSpPr>
          <p:nvPr>
            <p:ph type="pic" idx="2"/>
          </p:nvPr>
        </p:nvSpPr>
        <p:spPr>
          <a:xfrm>
            <a:off x="0" y="0"/>
            <a:ext cx="12188825" cy="6858000"/>
          </a:xfrm>
          <a:prstGeom prst="rect">
            <a:avLst/>
          </a:prstGeom>
          <a:solidFill>
            <a:schemeClr val="lt2"/>
          </a:solidFill>
          <a:ln>
            <a:noFill/>
          </a:ln>
        </p:spPr>
      </p:sp>
      <p:sp>
        <p:nvSpPr>
          <p:cNvPr id="475" name="Google Shape;475;p99"/>
          <p:cNvSpPr txBox="1">
            <a:spLocks noGrp="1"/>
          </p:cNvSpPr>
          <p:nvPr>
            <p:ph type="ctrTitle"/>
          </p:nvPr>
        </p:nvSpPr>
        <p:spPr>
          <a:xfrm>
            <a:off x="609441" y="5257800"/>
            <a:ext cx="10969943" cy="9144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379053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matchingName="Headline Purple Background 2">
  <p:cSld name="1_Headline Purple Background 2">
    <p:spTree>
      <p:nvGrpSpPr>
        <p:cNvPr id="1" name="Shape 476"/>
        <p:cNvGrpSpPr/>
        <p:nvPr/>
      </p:nvGrpSpPr>
      <p:grpSpPr>
        <a:xfrm>
          <a:off x="0" y="0"/>
          <a:ext cx="0" cy="0"/>
          <a:chOff x="0" y="0"/>
          <a:chExt cx="0" cy="0"/>
        </a:xfrm>
      </p:grpSpPr>
      <p:sp>
        <p:nvSpPr>
          <p:cNvPr id="477" name="Google Shape;477;p100"/>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78" name="Google Shape;478;p100"/>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9" name="Google Shape;479;p100"/>
          <p:cNvSpPr>
            <a:spLocks noGrp="1"/>
          </p:cNvSpPr>
          <p:nvPr>
            <p:ph type="pic" idx="2"/>
          </p:nvPr>
        </p:nvSpPr>
        <p:spPr>
          <a:xfrm>
            <a:off x="0" y="4572000"/>
            <a:ext cx="12188825" cy="2286000"/>
          </a:xfrm>
          <a:prstGeom prst="rect">
            <a:avLst/>
          </a:prstGeom>
          <a:noFill/>
          <a:ln>
            <a:noFill/>
          </a:ln>
        </p:spPr>
      </p:sp>
      <p:pic>
        <p:nvPicPr>
          <p:cNvPr id="480" name="Google Shape;480;p100"/>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197443104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Headline Purple Background 3">
  <p:cSld name="1_Headline Purple Background 3">
    <p:spTree>
      <p:nvGrpSpPr>
        <p:cNvPr id="1" name="Shape 481"/>
        <p:cNvGrpSpPr/>
        <p:nvPr/>
      </p:nvGrpSpPr>
      <p:grpSpPr>
        <a:xfrm>
          <a:off x="0" y="0"/>
          <a:ext cx="0" cy="0"/>
          <a:chOff x="0" y="0"/>
          <a:chExt cx="0" cy="0"/>
        </a:xfrm>
      </p:grpSpPr>
      <p:sp>
        <p:nvSpPr>
          <p:cNvPr id="482" name="Google Shape;482;p101"/>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3" name="Google Shape;483;p101"/>
          <p:cNvSpPr txBox="1">
            <a:spLocks noGrp="1"/>
          </p:cNvSpPr>
          <p:nvPr>
            <p:ph type="ctrTitle"/>
          </p:nvPr>
        </p:nvSpPr>
        <p:spPr>
          <a:xfrm>
            <a:off x="1066522" y="1143000"/>
            <a:ext cx="10055780"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4" name="Google Shape;484;p101"/>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5" name="Google Shape;485;p101"/>
          <p:cNvSpPr>
            <a:spLocks noGrp="1"/>
          </p:cNvSpPr>
          <p:nvPr>
            <p:ph type="pic" idx="2"/>
          </p:nvPr>
        </p:nvSpPr>
        <p:spPr>
          <a:xfrm>
            <a:off x="0" y="4572000"/>
            <a:ext cx="12188825" cy="2286000"/>
          </a:xfrm>
          <a:prstGeom prst="rect">
            <a:avLst/>
          </a:prstGeom>
          <a:noFill/>
          <a:ln>
            <a:noFill/>
          </a:ln>
        </p:spPr>
      </p:sp>
      <p:pic>
        <p:nvPicPr>
          <p:cNvPr id="486" name="Google Shape;486;p101"/>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370880120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matchingName="Headline Purple Background 4">
  <p:cSld name="1_Headline Purple Background 4">
    <p:spTree>
      <p:nvGrpSpPr>
        <p:cNvPr id="1" name="Shape 487"/>
        <p:cNvGrpSpPr/>
        <p:nvPr/>
      </p:nvGrpSpPr>
      <p:grpSpPr>
        <a:xfrm>
          <a:off x="0" y="0"/>
          <a:ext cx="0" cy="0"/>
          <a:chOff x="0" y="0"/>
          <a:chExt cx="0" cy="0"/>
        </a:xfrm>
      </p:grpSpPr>
      <p:sp>
        <p:nvSpPr>
          <p:cNvPr id="488" name="Google Shape;488;p102"/>
          <p:cNvSpPr/>
          <p:nvPr/>
        </p:nvSpPr>
        <p:spPr>
          <a:xfrm>
            <a:off x="0" y="2286001"/>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9" name="Google Shape;489;p102"/>
          <p:cNvSpPr txBox="1">
            <a:spLocks noGrp="1"/>
          </p:cNvSpPr>
          <p:nvPr>
            <p:ph type="ctrTitle"/>
          </p:nvPr>
        </p:nvSpPr>
        <p:spPr>
          <a:xfrm>
            <a:off x="1066522" y="2514600"/>
            <a:ext cx="10055781" cy="22860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102"/>
          <p:cNvSpPr txBox="1">
            <a:spLocks noGrp="1"/>
          </p:cNvSpPr>
          <p:nvPr>
            <p:ph type="subTitle" idx="1"/>
          </p:nvPr>
        </p:nvSpPr>
        <p:spPr>
          <a:xfrm>
            <a:off x="1066522" y="4800600"/>
            <a:ext cx="10055781" cy="1371601"/>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1" name="Google Shape;491;p102"/>
          <p:cNvSpPr>
            <a:spLocks noGrp="1"/>
          </p:cNvSpPr>
          <p:nvPr>
            <p:ph type="pic" idx="2"/>
          </p:nvPr>
        </p:nvSpPr>
        <p:spPr>
          <a:xfrm>
            <a:off x="0" y="0"/>
            <a:ext cx="12188825" cy="2286000"/>
          </a:xfrm>
          <a:prstGeom prst="rect">
            <a:avLst/>
          </a:prstGeom>
          <a:noFill/>
          <a:ln>
            <a:noFill/>
          </a:ln>
        </p:spPr>
      </p:sp>
      <p:pic>
        <p:nvPicPr>
          <p:cNvPr id="492" name="Google Shape;492;p102"/>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358538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matchingName="Headline Dark Background 1">
  <p:cSld name="1_Headline Dark Background 1">
    <p:spTree>
      <p:nvGrpSpPr>
        <p:cNvPr id="1" name="Shape 493"/>
        <p:cNvGrpSpPr/>
        <p:nvPr/>
      </p:nvGrpSpPr>
      <p:grpSpPr>
        <a:xfrm>
          <a:off x="0" y="0"/>
          <a:ext cx="0" cy="0"/>
          <a:chOff x="0" y="0"/>
          <a:chExt cx="0" cy="0"/>
        </a:xfrm>
      </p:grpSpPr>
      <p:sp>
        <p:nvSpPr>
          <p:cNvPr id="494" name="Google Shape;494;p103"/>
          <p:cNvSpPr/>
          <p:nvPr/>
        </p:nvSpPr>
        <p:spPr>
          <a:xfrm>
            <a:off x="0" y="0"/>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95" name="Google Shape;495;p103"/>
          <p:cNvSpPr txBox="1">
            <a:spLocks noGrp="1"/>
          </p:cNvSpPr>
          <p:nvPr>
            <p:ph type="ctrTitle"/>
          </p:nvPr>
        </p:nvSpPr>
        <p:spPr>
          <a:xfrm>
            <a:off x="1066522" y="1143000"/>
            <a:ext cx="10055781"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103"/>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7" name="Google Shape;497;p103"/>
          <p:cNvSpPr>
            <a:spLocks noGrp="1"/>
          </p:cNvSpPr>
          <p:nvPr>
            <p:ph type="pic" idx="2"/>
          </p:nvPr>
        </p:nvSpPr>
        <p:spPr>
          <a:xfrm>
            <a:off x="0" y="4572000"/>
            <a:ext cx="12188825" cy="2286000"/>
          </a:xfrm>
          <a:prstGeom prst="rect">
            <a:avLst/>
          </a:prstGeom>
          <a:noFill/>
          <a:ln>
            <a:noFill/>
          </a:ln>
        </p:spPr>
      </p:sp>
      <p:pic>
        <p:nvPicPr>
          <p:cNvPr id="498" name="Google Shape;498;p103"/>
          <p:cNvPicPr preferRelativeResize="0"/>
          <p:nvPr/>
        </p:nvPicPr>
        <p:blipFill rotWithShape="1">
          <a:blip r:embed="rId2">
            <a:alphaModFix/>
          </a:blip>
          <a:srcRect/>
          <a:stretch/>
        </p:blipFill>
        <p:spPr>
          <a:xfrm>
            <a:off x="486565" y="557868"/>
            <a:ext cx="1568106" cy="442622"/>
          </a:xfrm>
          <a:prstGeom prst="rect">
            <a:avLst/>
          </a:prstGeom>
          <a:noFill/>
          <a:ln>
            <a:noFill/>
          </a:ln>
        </p:spPr>
      </p:pic>
    </p:spTree>
    <p:extLst>
      <p:ext uri="{BB962C8B-B14F-4D97-AF65-F5344CB8AC3E}">
        <p14:creationId xmlns:p14="http://schemas.microsoft.com/office/powerpoint/2010/main" val="2960363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matchingName="Headline Dark Background 2">
  <p:cSld name="1_Headline Dark Background 2">
    <p:spTree>
      <p:nvGrpSpPr>
        <p:cNvPr id="1" name="Shape 499"/>
        <p:cNvGrpSpPr/>
        <p:nvPr/>
      </p:nvGrpSpPr>
      <p:grpSpPr>
        <a:xfrm>
          <a:off x="0" y="0"/>
          <a:ext cx="0" cy="0"/>
          <a:chOff x="0" y="0"/>
          <a:chExt cx="0" cy="0"/>
        </a:xfrm>
      </p:grpSpPr>
      <p:sp>
        <p:nvSpPr>
          <p:cNvPr id="500" name="Google Shape;500;p104"/>
          <p:cNvSpPr/>
          <p:nvPr/>
        </p:nvSpPr>
        <p:spPr>
          <a:xfrm>
            <a:off x="0" y="2286001"/>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1" name="Google Shape;501;p104"/>
          <p:cNvSpPr txBox="1">
            <a:spLocks noGrp="1"/>
          </p:cNvSpPr>
          <p:nvPr>
            <p:ph type="ctrTitle"/>
          </p:nvPr>
        </p:nvSpPr>
        <p:spPr>
          <a:xfrm>
            <a:off x="1066522" y="2514600"/>
            <a:ext cx="10055781" cy="22860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2" name="Google Shape;502;p104"/>
          <p:cNvSpPr txBox="1">
            <a:spLocks noGrp="1"/>
          </p:cNvSpPr>
          <p:nvPr>
            <p:ph type="subTitle" idx="1"/>
          </p:nvPr>
        </p:nvSpPr>
        <p:spPr>
          <a:xfrm>
            <a:off x="1066522" y="4800600"/>
            <a:ext cx="10055781" cy="13716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104"/>
          <p:cNvSpPr>
            <a:spLocks noGrp="1"/>
          </p:cNvSpPr>
          <p:nvPr>
            <p:ph type="pic" idx="2"/>
          </p:nvPr>
        </p:nvSpPr>
        <p:spPr>
          <a:xfrm>
            <a:off x="0" y="0"/>
            <a:ext cx="12188825" cy="2286000"/>
          </a:xfrm>
          <a:prstGeom prst="rect">
            <a:avLst/>
          </a:prstGeom>
          <a:noFill/>
          <a:ln>
            <a:noFill/>
          </a:ln>
        </p:spPr>
      </p:sp>
      <p:pic>
        <p:nvPicPr>
          <p:cNvPr id="504" name="Google Shape;504;p104"/>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12375301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98758539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matchingName="Quote 2">
  <p:cSld name="1_Quote 2">
    <p:spTree>
      <p:nvGrpSpPr>
        <p:cNvPr id="1" name="Shape 505"/>
        <p:cNvGrpSpPr/>
        <p:nvPr/>
      </p:nvGrpSpPr>
      <p:grpSpPr>
        <a:xfrm>
          <a:off x="0" y="0"/>
          <a:ext cx="0" cy="0"/>
          <a:chOff x="0" y="0"/>
          <a:chExt cx="0" cy="0"/>
        </a:xfrm>
      </p:grpSpPr>
      <p:sp>
        <p:nvSpPr>
          <p:cNvPr id="506" name="Google Shape;506;p105"/>
          <p:cNvSpPr txBox="1">
            <a:spLocks noGrp="1"/>
          </p:cNvSpPr>
          <p:nvPr>
            <p:ph type="ctrTitle"/>
          </p:nvPr>
        </p:nvSpPr>
        <p:spPr>
          <a:xfrm>
            <a:off x="609441" y="685800"/>
            <a:ext cx="10969943" cy="3657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7" name="Google Shape;507;p105"/>
          <p:cNvSpPr txBox="1">
            <a:spLocks noGrp="1"/>
          </p:cNvSpPr>
          <p:nvPr>
            <p:ph type="subTitle" idx="1"/>
          </p:nvPr>
        </p:nvSpPr>
        <p:spPr>
          <a:xfrm>
            <a:off x="609441" y="4572000"/>
            <a:ext cx="10969943" cy="6858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8" name="Google Shape;508;p105"/>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0408688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100 Table 1">
  <p:cSld name="1_100 Table 1">
    <p:spTree>
      <p:nvGrpSpPr>
        <p:cNvPr id="1" name="Shape 509"/>
        <p:cNvGrpSpPr/>
        <p:nvPr/>
      </p:nvGrpSpPr>
      <p:grpSpPr>
        <a:xfrm>
          <a:off x="0" y="0"/>
          <a:ext cx="0" cy="0"/>
          <a:chOff x="0" y="0"/>
          <a:chExt cx="0" cy="0"/>
        </a:xfrm>
      </p:grpSpPr>
      <p:sp>
        <p:nvSpPr>
          <p:cNvPr id="510" name="Google Shape;510;p10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1" name="Google Shape;511;p10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077004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matchingName="70/30 Content 2">
  <p:cSld name="1_70/30 Content 2">
    <p:spTree>
      <p:nvGrpSpPr>
        <p:cNvPr id="1" name="Shape 512"/>
        <p:cNvGrpSpPr/>
        <p:nvPr/>
      </p:nvGrpSpPr>
      <p:grpSpPr>
        <a:xfrm>
          <a:off x="0" y="0"/>
          <a:ext cx="0" cy="0"/>
          <a:chOff x="0" y="0"/>
          <a:chExt cx="0" cy="0"/>
        </a:xfrm>
      </p:grpSpPr>
      <p:sp>
        <p:nvSpPr>
          <p:cNvPr id="513" name="Google Shape;513;p107"/>
          <p:cNvSpPr/>
          <p:nvPr/>
        </p:nvSpPr>
        <p:spPr>
          <a:xfrm>
            <a:off x="0"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14" name="Google Shape;514;p107"/>
          <p:cNvSpPr txBox="1">
            <a:spLocks noGrp="1"/>
          </p:cNvSpPr>
          <p:nvPr>
            <p:ph type="title"/>
          </p:nvPr>
        </p:nvSpPr>
        <p:spPr>
          <a:xfrm>
            <a:off x="609441" y="685800"/>
            <a:ext cx="6856214"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5" name="Google Shape;515;p107"/>
          <p:cNvSpPr txBox="1">
            <a:spLocks noGrp="1"/>
          </p:cNvSpPr>
          <p:nvPr>
            <p:ph type="body" idx="1"/>
          </p:nvPr>
        </p:nvSpPr>
        <p:spPr>
          <a:xfrm>
            <a:off x="8379817" y="685800"/>
            <a:ext cx="3199567"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pic>
        <p:nvPicPr>
          <p:cNvPr id="516" name="Google Shape;516;p107"/>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extLst>
      <p:ext uri="{BB962C8B-B14F-4D97-AF65-F5344CB8AC3E}">
        <p14:creationId xmlns:p14="http://schemas.microsoft.com/office/powerpoint/2010/main" val="21134808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70/30 Content 4">
  <p:cSld name="1_70/30 Content 4">
    <p:spTree>
      <p:nvGrpSpPr>
        <p:cNvPr id="1" name="Shape 517"/>
        <p:cNvGrpSpPr/>
        <p:nvPr/>
      </p:nvGrpSpPr>
      <p:grpSpPr>
        <a:xfrm>
          <a:off x="0" y="0"/>
          <a:ext cx="0" cy="0"/>
          <a:chOff x="0" y="0"/>
          <a:chExt cx="0" cy="0"/>
        </a:xfrm>
      </p:grpSpPr>
      <p:sp>
        <p:nvSpPr>
          <p:cNvPr id="518" name="Google Shape;518;p108"/>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19" name="Google Shape;519;p108"/>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108"/>
          <p:cNvSpPr txBox="1">
            <a:spLocks noGrp="1"/>
          </p:cNvSpPr>
          <p:nvPr>
            <p:ph type="body" idx="1"/>
          </p:nvPr>
        </p:nvSpPr>
        <p:spPr>
          <a:xfrm>
            <a:off x="609441" y="1828800"/>
            <a:ext cx="6399133"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1" name="Google Shape;521;p108"/>
          <p:cNvSpPr txBox="1">
            <a:spLocks noGrp="1"/>
          </p:cNvSpPr>
          <p:nvPr>
            <p:ph type="body" idx="2"/>
          </p:nvPr>
        </p:nvSpPr>
        <p:spPr>
          <a:xfrm>
            <a:off x="7922737" y="1828800"/>
            <a:ext cx="3656647"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2" name="Google Shape;522;p108"/>
          <p:cNvSpPr txBox="1">
            <a:spLocks noGrp="1"/>
          </p:cNvSpPr>
          <p:nvPr>
            <p:ph type="body" idx="3"/>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23" name="Google Shape;523;p108"/>
          <p:cNvSpPr txBox="1">
            <a:spLocks noGrp="1"/>
          </p:cNvSpPr>
          <p:nvPr>
            <p:ph type="body" idx="4"/>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24" name="Google Shape;524;p108"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extLst>
      <p:ext uri="{BB962C8B-B14F-4D97-AF65-F5344CB8AC3E}">
        <p14:creationId xmlns:p14="http://schemas.microsoft.com/office/powerpoint/2010/main" val="41691941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matchingName="70/30 Content 5">
  <p:cSld name="1_70/30 Content 5">
    <p:spTree>
      <p:nvGrpSpPr>
        <p:cNvPr id="1" name="Shape 525"/>
        <p:cNvGrpSpPr/>
        <p:nvPr/>
      </p:nvGrpSpPr>
      <p:grpSpPr>
        <a:xfrm>
          <a:off x="0" y="0"/>
          <a:ext cx="0" cy="0"/>
          <a:chOff x="0" y="0"/>
          <a:chExt cx="0" cy="0"/>
        </a:xfrm>
      </p:grpSpPr>
      <p:sp>
        <p:nvSpPr>
          <p:cNvPr id="526" name="Google Shape;526;p109"/>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7" name="Google Shape;527;p109"/>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8" name="Google Shape;528;p109"/>
          <p:cNvSpPr txBox="1">
            <a:spLocks noGrp="1"/>
          </p:cNvSpPr>
          <p:nvPr>
            <p:ph type="body" idx="1"/>
          </p:nvPr>
        </p:nvSpPr>
        <p:spPr>
          <a:xfrm>
            <a:off x="7922736" y="1828800"/>
            <a:ext cx="3656648"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9" name="Google Shape;529;p109"/>
          <p:cNvSpPr txBox="1">
            <a:spLocks noGrp="1"/>
          </p:cNvSpPr>
          <p:nvPr>
            <p:ph type="body" idx="2"/>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0" name="Google Shape;530;p10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1" name="Google Shape;531;p109"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32" name="Google Shape;532;p109"/>
          <p:cNvSpPr txBox="1">
            <a:spLocks noGrp="1"/>
          </p:cNvSpPr>
          <p:nvPr>
            <p:ph type="body" idx="4"/>
          </p:nvPr>
        </p:nvSpPr>
        <p:spPr>
          <a:xfrm>
            <a:off x="1523603" y="205740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3" name="Google Shape;533;p109"/>
          <p:cNvSpPr>
            <a:spLocks noGrp="1"/>
          </p:cNvSpPr>
          <p:nvPr>
            <p:ph type="pic" idx="5"/>
          </p:nvPr>
        </p:nvSpPr>
        <p:spPr>
          <a:xfrm>
            <a:off x="609441" y="2057400"/>
            <a:ext cx="685621" cy="685800"/>
          </a:xfrm>
          <a:prstGeom prst="rect">
            <a:avLst/>
          </a:prstGeom>
          <a:noFill/>
          <a:ln>
            <a:noFill/>
          </a:ln>
        </p:spPr>
      </p:sp>
      <p:sp>
        <p:nvSpPr>
          <p:cNvPr id="534" name="Google Shape;534;p109"/>
          <p:cNvSpPr txBox="1">
            <a:spLocks noGrp="1"/>
          </p:cNvSpPr>
          <p:nvPr>
            <p:ph type="body" idx="6"/>
          </p:nvPr>
        </p:nvSpPr>
        <p:spPr>
          <a:xfrm>
            <a:off x="1523603" y="5268554"/>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5" name="Google Shape;535;p109"/>
          <p:cNvSpPr>
            <a:spLocks noGrp="1"/>
          </p:cNvSpPr>
          <p:nvPr>
            <p:ph type="pic" idx="7"/>
          </p:nvPr>
        </p:nvSpPr>
        <p:spPr>
          <a:xfrm>
            <a:off x="609441" y="5268432"/>
            <a:ext cx="685621" cy="685800"/>
          </a:xfrm>
          <a:prstGeom prst="rect">
            <a:avLst/>
          </a:prstGeom>
          <a:noFill/>
          <a:ln>
            <a:noFill/>
          </a:ln>
        </p:spPr>
      </p:sp>
      <p:sp>
        <p:nvSpPr>
          <p:cNvPr id="536" name="Google Shape;536;p109"/>
          <p:cNvSpPr txBox="1">
            <a:spLocks noGrp="1"/>
          </p:cNvSpPr>
          <p:nvPr>
            <p:ph type="body" idx="8"/>
          </p:nvPr>
        </p:nvSpPr>
        <p:spPr>
          <a:xfrm>
            <a:off x="1523603" y="3127785"/>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7" name="Google Shape;537;p109"/>
          <p:cNvSpPr>
            <a:spLocks noGrp="1"/>
          </p:cNvSpPr>
          <p:nvPr>
            <p:ph type="pic" idx="9"/>
          </p:nvPr>
        </p:nvSpPr>
        <p:spPr>
          <a:xfrm>
            <a:off x="609441" y="3129638"/>
            <a:ext cx="685621" cy="685800"/>
          </a:xfrm>
          <a:prstGeom prst="rect">
            <a:avLst/>
          </a:prstGeom>
          <a:noFill/>
          <a:ln>
            <a:noFill/>
          </a:ln>
        </p:spPr>
      </p:sp>
      <p:sp>
        <p:nvSpPr>
          <p:cNvPr id="538" name="Google Shape;538;p109"/>
          <p:cNvSpPr txBox="1">
            <a:spLocks noGrp="1"/>
          </p:cNvSpPr>
          <p:nvPr>
            <p:ph type="body" idx="13"/>
          </p:nvPr>
        </p:nvSpPr>
        <p:spPr>
          <a:xfrm>
            <a:off x="1523603" y="419817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9" name="Google Shape;539;p109"/>
          <p:cNvSpPr>
            <a:spLocks noGrp="1"/>
          </p:cNvSpPr>
          <p:nvPr>
            <p:ph type="pic" idx="14"/>
          </p:nvPr>
        </p:nvSpPr>
        <p:spPr>
          <a:xfrm>
            <a:off x="609441" y="4196194"/>
            <a:ext cx="685621" cy="685800"/>
          </a:xfrm>
          <a:prstGeom prst="rect">
            <a:avLst/>
          </a:prstGeom>
          <a:noFill/>
          <a:ln>
            <a:noFill/>
          </a:ln>
        </p:spPr>
      </p:sp>
    </p:spTree>
    <p:extLst>
      <p:ext uri="{BB962C8B-B14F-4D97-AF65-F5344CB8AC3E}">
        <p14:creationId xmlns:p14="http://schemas.microsoft.com/office/powerpoint/2010/main" val="29953789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matchingName="60/40 Content 3">
  <p:cSld name="1_60/40 Content 3">
    <p:spTree>
      <p:nvGrpSpPr>
        <p:cNvPr id="1" name="Shape 540"/>
        <p:cNvGrpSpPr/>
        <p:nvPr/>
      </p:nvGrpSpPr>
      <p:grpSpPr>
        <a:xfrm>
          <a:off x="0" y="0"/>
          <a:ext cx="0" cy="0"/>
          <a:chOff x="0" y="0"/>
          <a:chExt cx="0" cy="0"/>
        </a:xfrm>
      </p:grpSpPr>
      <p:sp>
        <p:nvSpPr>
          <p:cNvPr id="541" name="Google Shape;541;p110"/>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42" name="Google Shape;542;p110"/>
          <p:cNvSpPr txBox="1">
            <a:spLocks noGrp="1"/>
          </p:cNvSpPr>
          <p:nvPr>
            <p:ph type="title"/>
          </p:nvPr>
        </p:nvSpPr>
        <p:spPr>
          <a:xfrm>
            <a:off x="609441" y="647700"/>
            <a:ext cx="5942052" cy="11811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3" name="Google Shape;543;p110"/>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44" name="Google Shape;544;p110"/>
          <p:cNvSpPr txBox="1">
            <a:spLocks noGrp="1"/>
          </p:cNvSpPr>
          <p:nvPr>
            <p:ph type="body" idx="2"/>
          </p:nvPr>
        </p:nvSpPr>
        <p:spPr>
          <a:xfrm>
            <a:off x="609441" y="1828800"/>
            <a:ext cx="5942052"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45" name="Google Shape;545;p110"/>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46" name="Google Shape;546;p110"/>
          <p:cNvSpPr txBox="1">
            <a:spLocks noGrp="1"/>
          </p:cNvSpPr>
          <p:nvPr>
            <p:ph type="body" idx="3"/>
          </p:nvPr>
        </p:nvSpPr>
        <p:spPr>
          <a:xfrm>
            <a:off x="609441" y="0"/>
            <a:ext cx="4570809" cy="6477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0683186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60/40 Content 4">
  <p:cSld name="1_60/40 Content 4">
    <p:spTree>
      <p:nvGrpSpPr>
        <p:cNvPr id="1" name="Shape 547"/>
        <p:cNvGrpSpPr/>
        <p:nvPr/>
      </p:nvGrpSpPr>
      <p:grpSpPr>
        <a:xfrm>
          <a:off x="0" y="0"/>
          <a:ext cx="0" cy="0"/>
          <a:chOff x="0" y="0"/>
          <a:chExt cx="0" cy="0"/>
        </a:xfrm>
      </p:grpSpPr>
      <p:sp>
        <p:nvSpPr>
          <p:cNvPr id="548" name="Google Shape;548;p111"/>
          <p:cNvSpPr>
            <a:spLocks noGrp="1"/>
          </p:cNvSpPr>
          <p:nvPr>
            <p:ph type="pic" idx="2"/>
          </p:nvPr>
        </p:nvSpPr>
        <p:spPr>
          <a:xfrm>
            <a:off x="7008574" y="685800"/>
            <a:ext cx="5180252" cy="3886201"/>
          </a:xfrm>
          <a:prstGeom prst="rect">
            <a:avLst/>
          </a:prstGeom>
          <a:solidFill>
            <a:schemeClr val="lt2"/>
          </a:solidFill>
          <a:ln>
            <a:noFill/>
          </a:ln>
        </p:spPr>
      </p:sp>
      <p:sp>
        <p:nvSpPr>
          <p:cNvPr id="549" name="Google Shape;549;p111"/>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0" name="Google Shape;550;p111"/>
          <p:cNvSpPr txBox="1">
            <a:spLocks noGrp="1"/>
          </p:cNvSpPr>
          <p:nvPr>
            <p:ph type="body" idx="1"/>
          </p:nvPr>
        </p:nvSpPr>
        <p:spPr>
          <a:xfrm>
            <a:off x="609441" y="1828800"/>
            <a:ext cx="5942052" cy="2743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51" name="Google Shape;551;p11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6930060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matchingName="50/50 Content 1">
  <p:cSld name="1_50/50 Content 1">
    <p:spTree>
      <p:nvGrpSpPr>
        <p:cNvPr id="1" name="Shape 552"/>
        <p:cNvGrpSpPr/>
        <p:nvPr/>
      </p:nvGrpSpPr>
      <p:grpSpPr>
        <a:xfrm>
          <a:off x="0" y="0"/>
          <a:ext cx="0" cy="0"/>
          <a:chOff x="0" y="0"/>
          <a:chExt cx="0" cy="0"/>
        </a:xfrm>
      </p:grpSpPr>
      <p:sp>
        <p:nvSpPr>
          <p:cNvPr id="553" name="Google Shape;553;p112"/>
          <p:cNvSpPr/>
          <p:nvPr/>
        </p:nvSpPr>
        <p:spPr>
          <a:xfrm>
            <a:off x="6094412" y="0"/>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54" name="Google Shape;554;p112"/>
          <p:cNvSpPr txBox="1">
            <a:spLocks noGrp="1"/>
          </p:cNvSpPr>
          <p:nvPr>
            <p:ph type="title"/>
          </p:nvPr>
        </p:nvSpPr>
        <p:spPr>
          <a:xfrm>
            <a:off x="609441" y="1828800"/>
            <a:ext cx="4989800"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5" name="Google Shape;555;p112"/>
          <p:cNvSpPr txBox="1">
            <a:spLocks noGrp="1"/>
          </p:cNvSpPr>
          <p:nvPr>
            <p:ph type="body" idx="1"/>
          </p:nvPr>
        </p:nvSpPr>
        <p:spPr>
          <a:xfrm>
            <a:off x="609441" y="3200400"/>
            <a:ext cx="4989800"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56" name="Google Shape;556;p112"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57" name="Google Shape;557;p112"/>
          <p:cNvSpPr txBox="1">
            <a:spLocks noGrp="1"/>
          </p:cNvSpPr>
          <p:nvPr>
            <p:ph type="body" idx="2"/>
          </p:nvPr>
        </p:nvSpPr>
        <p:spPr>
          <a:xfrm>
            <a:off x="6551494" y="3200402"/>
            <a:ext cx="5027890"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58" name="Google Shape;558;p112"/>
          <p:cNvSpPr txBox="1">
            <a:spLocks noGrp="1"/>
          </p:cNvSpPr>
          <p:nvPr>
            <p:ph type="body" idx="3"/>
          </p:nvPr>
        </p:nvSpPr>
        <p:spPr>
          <a:xfrm>
            <a:off x="6551494" y="1828800"/>
            <a:ext cx="5027890"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023371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matchingName="50/50 Content 2">
  <p:cSld name="1_50/50 Content 2">
    <p:spTree>
      <p:nvGrpSpPr>
        <p:cNvPr id="1" name="Shape 559"/>
        <p:cNvGrpSpPr/>
        <p:nvPr/>
      </p:nvGrpSpPr>
      <p:grpSpPr>
        <a:xfrm>
          <a:off x="0" y="0"/>
          <a:ext cx="0" cy="0"/>
          <a:chOff x="0" y="0"/>
          <a:chExt cx="0" cy="0"/>
        </a:xfrm>
      </p:grpSpPr>
      <p:sp>
        <p:nvSpPr>
          <p:cNvPr id="560" name="Google Shape;560;p113"/>
          <p:cNvSpPr/>
          <p:nvPr/>
        </p:nvSpPr>
        <p:spPr>
          <a:xfrm>
            <a:off x="6094412" y="1"/>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1" name="Google Shape;561;p113"/>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2" name="Google Shape;562;p113"/>
          <p:cNvSpPr txBox="1">
            <a:spLocks noGrp="1"/>
          </p:cNvSpPr>
          <p:nvPr>
            <p:ph type="body" idx="1"/>
          </p:nvPr>
        </p:nvSpPr>
        <p:spPr>
          <a:xfrm>
            <a:off x="609441" y="1828800"/>
            <a:ext cx="498980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3" name="Google Shape;563;p113"/>
          <p:cNvSpPr txBox="1">
            <a:spLocks noGrp="1"/>
          </p:cNvSpPr>
          <p:nvPr>
            <p:ph type="body" idx="2"/>
          </p:nvPr>
        </p:nvSpPr>
        <p:spPr>
          <a:xfrm>
            <a:off x="6551494" y="1828800"/>
            <a:ext cx="502789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4" name="Google Shape;564;p113"/>
          <p:cNvSpPr txBox="1">
            <a:spLocks noGrp="1"/>
          </p:cNvSpPr>
          <p:nvPr>
            <p:ph type="body" idx="3"/>
          </p:nvPr>
        </p:nvSpPr>
        <p:spPr>
          <a:xfrm>
            <a:off x="6551494" y="685800"/>
            <a:ext cx="5027890"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65" name="Google Shape;565;p113"/>
          <p:cNvSpPr txBox="1">
            <a:spLocks noGrp="1"/>
          </p:cNvSpPr>
          <p:nvPr>
            <p:ph type="body" idx="4"/>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66" name="Google Shape;566;p113"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extLst>
      <p:ext uri="{BB962C8B-B14F-4D97-AF65-F5344CB8AC3E}">
        <p14:creationId xmlns:p14="http://schemas.microsoft.com/office/powerpoint/2010/main" val="221989554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matchingName="50/50 Content 4">
  <p:cSld name="1_50/50 Content 4">
    <p:spTree>
      <p:nvGrpSpPr>
        <p:cNvPr id="1" name="Shape 567"/>
        <p:cNvGrpSpPr/>
        <p:nvPr/>
      </p:nvGrpSpPr>
      <p:grpSpPr>
        <a:xfrm>
          <a:off x="0" y="0"/>
          <a:ext cx="0" cy="0"/>
          <a:chOff x="0" y="0"/>
          <a:chExt cx="0" cy="0"/>
        </a:xfrm>
      </p:grpSpPr>
      <p:sp>
        <p:nvSpPr>
          <p:cNvPr id="568" name="Google Shape;568;p11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9" name="Google Shape;569;p11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0" name="Google Shape;570;p11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71" name="Google Shape;571;p114"/>
          <p:cNvSpPr txBox="1">
            <a:spLocks noGrp="1"/>
          </p:cNvSpPr>
          <p:nvPr>
            <p:ph type="body" idx="2"/>
          </p:nvPr>
        </p:nvSpPr>
        <p:spPr>
          <a:xfrm>
            <a:off x="609441" y="1828800"/>
            <a:ext cx="4989800"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72" name="Google Shape;572;p114"/>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73" name="Google Shape;573;p11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91365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216388251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50/50 Content 6">
  <p:cSld name="1_50/50 Content 6">
    <p:spTree>
      <p:nvGrpSpPr>
        <p:cNvPr id="1" name="Shape 574"/>
        <p:cNvGrpSpPr/>
        <p:nvPr/>
      </p:nvGrpSpPr>
      <p:grpSpPr>
        <a:xfrm>
          <a:off x="0" y="0"/>
          <a:ext cx="0" cy="0"/>
          <a:chOff x="0" y="0"/>
          <a:chExt cx="0" cy="0"/>
        </a:xfrm>
      </p:grpSpPr>
      <p:sp>
        <p:nvSpPr>
          <p:cNvPr id="575" name="Google Shape;575;p115"/>
          <p:cNvSpPr txBox="1">
            <a:spLocks noGrp="1"/>
          </p:cNvSpPr>
          <p:nvPr>
            <p:ph type="body" idx="1"/>
          </p:nvPr>
        </p:nvSpPr>
        <p:spPr>
          <a:xfrm>
            <a:off x="609441" y="1828800"/>
            <a:ext cx="5484971" cy="457200"/>
          </a:xfrm>
          <a:prstGeom prst="rect">
            <a:avLst/>
          </a:prstGeom>
          <a:noFill/>
          <a:ln>
            <a:noFill/>
          </a:ln>
        </p:spPr>
        <p:txBody>
          <a:bodyPr spcFirstLastPara="1" wrap="square" lIns="0" tIns="182875" rIns="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76" name="Google Shape;576;p115"/>
          <p:cNvSpPr txBox="1">
            <a:spLocks noGrp="1"/>
          </p:cNvSpPr>
          <p:nvPr>
            <p:ph type="body" idx="2"/>
          </p:nvPr>
        </p:nvSpPr>
        <p:spPr>
          <a:xfrm>
            <a:off x="609441" y="2286000"/>
            <a:ext cx="5484971" cy="3813142"/>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7" name="Google Shape;577;p11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8" name="Google Shape;578;p11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4269725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50/50 Content 7">
  <p:cSld name="1_50/50 Content 7">
    <p:spTree>
      <p:nvGrpSpPr>
        <p:cNvPr id="1" name="Shape 579"/>
        <p:cNvGrpSpPr/>
        <p:nvPr/>
      </p:nvGrpSpPr>
      <p:grpSpPr>
        <a:xfrm>
          <a:off x="0" y="0"/>
          <a:ext cx="0" cy="0"/>
          <a:chOff x="0" y="0"/>
          <a:chExt cx="0" cy="0"/>
        </a:xfrm>
      </p:grpSpPr>
      <p:sp>
        <p:nvSpPr>
          <p:cNvPr id="580" name="Google Shape;580;p116"/>
          <p:cNvSpPr txBox="1">
            <a:spLocks noGrp="1"/>
          </p:cNvSpPr>
          <p:nvPr>
            <p:ph type="body" idx="1"/>
          </p:nvPr>
        </p:nvSpPr>
        <p:spPr>
          <a:xfrm>
            <a:off x="609441" y="1828800"/>
            <a:ext cx="4989800"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1" name="Google Shape;581;p116"/>
          <p:cNvSpPr txBox="1">
            <a:spLocks noGrp="1"/>
          </p:cNvSpPr>
          <p:nvPr>
            <p:ph type="body" idx="2"/>
          </p:nvPr>
        </p:nvSpPr>
        <p:spPr>
          <a:xfrm>
            <a:off x="6094412" y="1828800"/>
            <a:ext cx="5027891" cy="4343400"/>
          </a:xfrm>
          <a:prstGeom prst="rect">
            <a:avLst/>
          </a:prstGeom>
          <a:noFill/>
          <a:ln>
            <a:noFill/>
          </a:ln>
        </p:spPr>
        <p:txBody>
          <a:bodyPr spcFirstLastPara="1" wrap="square" lIns="182875"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2" name="Google Shape;582;p11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2780575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50/50 Content 8">
  <p:cSld name="1_50/50 Content 8">
    <p:spTree>
      <p:nvGrpSpPr>
        <p:cNvPr id="1" name="Shape 583"/>
        <p:cNvGrpSpPr/>
        <p:nvPr/>
      </p:nvGrpSpPr>
      <p:grpSpPr>
        <a:xfrm>
          <a:off x="0" y="0"/>
          <a:ext cx="0" cy="0"/>
          <a:chOff x="0" y="0"/>
          <a:chExt cx="0" cy="0"/>
        </a:xfrm>
      </p:grpSpPr>
      <p:sp>
        <p:nvSpPr>
          <p:cNvPr id="584" name="Google Shape;584;p117"/>
          <p:cNvSpPr txBox="1">
            <a:spLocks noGrp="1"/>
          </p:cNvSpPr>
          <p:nvPr>
            <p:ph type="body" idx="1"/>
          </p:nvPr>
        </p:nvSpPr>
        <p:spPr>
          <a:xfrm>
            <a:off x="609443" y="1828800"/>
            <a:ext cx="498979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5" name="Google Shape;585;p117"/>
          <p:cNvSpPr txBox="1">
            <a:spLocks noGrp="1"/>
          </p:cNvSpPr>
          <p:nvPr>
            <p:ph type="body" idx="2"/>
          </p:nvPr>
        </p:nvSpPr>
        <p:spPr>
          <a:xfrm>
            <a:off x="6094414" y="1828398"/>
            <a:ext cx="5027890" cy="4343401"/>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6" name="Google Shape;586;p11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7" name="Google Shape;587;p117"/>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8616102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50/50 Content 9">
  <p:cSld name="1_50/50 Content 9">
    <p:spTree>
      <p:nvGrpSpPr>
        <p:cNvPr id="1" name="Shape 588"/>
        <p:cNvGrpSpPr/>
        <p:nvPr/>
      </p:nvGrpSpPr>
      <p:grpSpPr>
        <a:xfrm>
          <a:off x="0" y="0"/>
          <a:ext cx="0" cy="0"/>
          <a:chOff x="0" y="0"/>
          <a:chExt cx="0" cy="0"/>
        </a:xfrm>
      </p:grpSpPr>
      <p:sp>
        <p:nvSpPr>
          <p:cNvPr id="589" name="Google Shape;589;p118"/>
          <p:cNvSpPr txBox="1">
            <a:spLocks noGrp="1"/>
          </p:cNvSpPr>
          <p:nvPr>
            <p:ph type="body" idx="1"/>
          </p:nvPr>
        </p:nvSpPr>
        <p:spPr>
          <a:xfrm>
            <a:off x="609441" y="1828801"/>
            <a:ext cx="5484971" cy="455579"/>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0" name="Google Shape;590;p118"/>
          <p:cNvSpPr txBox="1">
            <a:spLocks noGrp="1"/>
          </p:cNvSpPr>
          <p:nvPr>
            <p:ph type="body" idx="2"/>
          </p:nvPr>
        </p:nvSpPr>
        <p:spPr>
          <a:xfrm>
            <a:off x="609441" y="2286000"/>
            <a:ext cx="4989800"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1" name="Google Shape;591;p118"/>
          <p:cNvSpPr txBox="1">
            <a:spLocks noGrp="1"/>
          </p:cNvSpPr>
          <p:nvPr>
            <p:ph type="body" idx="3"/>
          </p:nvPr>
        </p:nvSpPr>
        <p:spPr>
          <a:xfrm>
            <a:off x="6094413" y="1828800"/>
            <a:ext cx="5484971" cy="457200"/>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2" name="Google Shape;592;p118"/>
          <p:cNvSpPr txBox="1">
            <a:spLocks noGrp="1"/>
          </p:cNvSpPr>
          <p:nvPr>
            <p:ph type="body" idx="4"/>
          </p:nvPr>
        </p:nvSpPr>
        <p:spPr>
          <a:xfrm>
            <a:off x="6094413" y="2286000"/>
            <a:ext cx="5484971"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3" name="Google Shape;593;p118"/>
          <p:cNvSpPr txBox="1">
            <a:spLocks noGrp="1"/>
          </p:cNvSpPr>
          <p:nvPr>
            <p:ph type="body" idx="5"/>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4" name="Google Shape;594;p11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7344150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30/70 Content 2">
  <p:cSld name="1_30/70 Content 2">
    <p:spTree>
      <p:nvGrpSpPr>
        <p:cNvPr id="1" name="Shape 595"/>
        <p:cNvGrpSpPr/>
        <p:nvPr/>
      </p:nvGrpSpPr>
      <p:grpSpPr>
        <a:xfrm>
          <a:off x="0" y="0"/>
          <a:ext cx="0" cy="0"/>
          <a:chOff x="0" y="0"/>
          <a:chExt cx="0" cy="0"/>
        </a:xfrm>
      </p:grpSpPr>
      <p:sp>
        <p:nvSpPr>
          <p:cNvPr id="596" name="Google Shape;596;p119"/>
          <p:cNvSpPr>
            <a:spLocks noGrp="1"/>
          </p:cNvSpPr>
          <p:nvPr>
            <p:ph type="pic" idx="2"/>
          </p:nvPr>
        </p:nvSpPr>
        <p:spPr>
          <a:xfrm>
            <a:off x="4723170" y="0"/>
            <a:ext cx="7465655" cy="6400800"/>
          </a:xfrm>
          <a:prstGeom prst="rect">
            <a:avLst/>
          </a:prstGeom>
          <a:solidFill>
            <a:schemeClr val="lt2"/>
          </a:solidFill>
          <a:ln>
            <a:noFill/>
          </a:ln>
        </p:spPr>
      </p:sp>
      <p:sp>
        <p:nvSpPr>
          <p:cNvPr id="597" name="Google Shape;597;p119"/>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8" name="Google Shape;598;p119"/>
          <p:cNvSpPr txBox="1">
            <a:spLocks noGrp="1"/>
          </p:cNvSpPr>
          <p:nvPr>
            <p:ph type="body" idx="1"/>
          </p:nvPr>
        </p:nvSpPr>
        <p:spPr>
          <a:xfrm>
            <a:off x="609441" y="1828800"/>
            <a:ext cx="3656648"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99" name="Google Shape;599;p119"/>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3931824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30/70 Content 4">
  <p:cSld name="1_30/70 Content 4">
    <p:spTree>
      <p:nvGrpSpPr>
        <p:cNvPr id="1" name="Shape 600"/>
        <p:cNvGrpSpPr/>
        <p:nvPr/>
      </p:nvGrpSpPr>
      <p:grpSpPr>
        <a:xfrm>
          <a:off x="0" y="0"/>
          <a:ext cx="0" cy="0"/>
          <a:chOff x="0" y="0"/>
          <a:chExt cx="0" cy="0"/>
        </a:xfrm>
      </p:grpSpPr>
      <p:sp>
        <p:nvSpPr>
          <p:cNvPr id="601" name="Google Shape;601;p120"/>
          <p:cNvSpPr>
            <a:spLocks noGrp="1"/>
          </p:cNvSpPr>
          <p:nvPr>
            <p:ph type="pic" idx="2"/>
          </p:nvPr>
        </p:nvSpPr>
        <p:spPr>
          <a:xfrm>
            <a:off x="5317374" y="3657600"/>
            <a:ext cx="685621" cy="685800"/>
          </a:xfrm>
          <a:prstGeom prst="rect">
            <a:avLst/>
          </a:prstGeom>
          <a:noFill/>
          <a:ln>
            <a:noFill/>
          </a:ln>
        </p:spPr>
      </p:sp>
      <p:sp>
        <p:nvSpPr>
          <p:cNvPr id="602" name="Google Shape;602;p120"/>
          <p:cNvSpPr txBox="1">
            <a:spLocks noGrp="1"/>
          </p:cNvSpPr>
          <p:nvPr>
            <p:ph type="body" idx="1"/>
          </p:nvPr>
        </p:nvSpPr>
        <p:spPr>
          <a:xfrm>
            <a:off x="6551494" y="4571999"/>
            <a:ext cx="1828323"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3" name="Google Shape;603;p120"/>
          <p:cNvSpPr>
            <a:spLocks noGrp="1"/>
          </p:cNvSpPr>
          <p:nvPr>
            <p:ph type="pic" idx="3"/>
          </p:nvPr>
        </p:nvSpPr>
        <p:spPr>
          <a:xfrm>
            <a:off x="7145698" y="3657600"/>
            <a:ext cx="685621" cy="685800"/>
          </a:xfrm>
          <a:prstGeom prst="rect">
            <a:avLst/>
          </a:prstGeom>
          <a:noFill/>
          <a:ln>
            <a:noFill/>
          </a:ln>
        </p:spPr>
      </p:sp>
      <p:sp>
        <p:nvSpPr>
          <p:cNvPr id="604" name="Google Shape;604;p120"/>
          <p:cNvSpPr txBox="1">
            <a:spLocks noGrp="1"/>
          </p:cNvSpPr>
          <p:nvPr>
            <p:ph type="body" idx="4"/>
          </p:nvPr>
        </p:nvSpPr>
        <p:spPr>
          <a:xfrm>
            <a:off x="4723169"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5" name="Google Shape;605;p120"/>
          <p:cNvSpPr>
            <a:spLocks noGrp="1"/>
          </p:cNvSpPr>
          <p:nvPr>
            <p:ph type="pic" idx="5"/>
          </p:nvPr>
        </p:nvSpPr>
        <p:spPr>
          <a:xfrm>
            <a:off x="8974024" y="3657600"/>
            <a:ext cx="685621" cy="685800"/>
          </a:xfrm>
          <a:prstGeom prst="rect">
            <a:avLst/>
          </a:prstGeom>
          <a:noFill/>
          <a:ln>
            <a:noFill/>
          </a:ln>
        </p:spPr>
      </p:sp>
      <p:sp>
        <p:nvSpPr>
          <p:cNvPr id="606" name="Google Shape;606;p120"/>
          <p:cNvSpPr txBox="1">
            <a:spLocks noGrp="1"/>
          </p:cNvSpPr>
          <p:nvPr>
            <p:ph type="body" idx="6"/>
          </p:nvPr>
        </p:nvSpPr>
        <p:spPr>
          <a:xfrm>
            <a:off x="8379818"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7" name="Google Shape;607;p120"/>
          <p:cNvSpPr txBox="1">
            <a:spLocks noGrp="1"/>
          </p:cNvSpPr>
          <p:nvPr>
            <p:ph type="body" idx="7"/>
          </p:nvPr>
        </p:nvSpPr>
        <p:spPr>
          <a:xfrm>
            <a:off x="10208142" y="4571998"/>
            <a:ext cx="1980683" cy="1600200"/>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8" name="Google Shape;608;p120"/>
          <p:cNvSpPr>
            <a:spLocks noGrp="1"/>
          </p:cNvSpPr>
          <p:nvPr>
            <p:ph type="pic" idx="8"/>
          </p:nvPr>
        </p:nvSpPr>
        <p:spPr>
          <a:xfrm>
            <a:off x="10878527" y="3657600"/>
            <a:ext cx="685621" cy="685800"/>
          </a:xfrm>
          <a:prstGeom prst="rect">
            <a:avLst/>
          </a:prstGeom>
          <a:noFill/>
          <a:ln>
            <a:noFill/>
          </a:ln>
        </p:spPr>
      </p:sp>
      <p:sp>
        <p:nvSpPr>
          <p:cNvPr id="609" name="Google Shape;609;p120"/>
          <p:cNvSpPr txBox="1">
            <a:spLocks noGrp="1"/>
          </p:cNvSpPr>
          <p:nvPr>
            <p:ph type="body" idx="9"/>
          </p:nvPr>
        </p:nvSpPr>
        <p:spPr>
          <a:xfrm>
            <a:off x="609441" y="0"/>
            <a:ext cx="3656648" cy="685798"/>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0" name="Google Shape;610;p120"/>
          <p:cNvSpPr>
            <a:spLocks noGrp="1"/>
          </p:cNvSpPr>
          <p:nvPr>
            <p:ph type="pic" idx="13"/>
          </p:nvPr>
        </p:nvSpPr>
        <p:spPr>
          <a:xfrm>
            <a:off x="4723170" y="685801"/>
            <a:ext cx="7451068" cy="2743200"/>
          </a:xfrm>
          <a:prstGeom prst="rect">
            <a:avLst/>
          </a:prstGeom>
          <a:solidFill>
            <a:schemeClr val="lt2"/>
          </a:solidFill>
          <a:ln>
            <a:noFill/>
          </a:ln>
        </p:spPr>
      </p:sp>
      <p:sp>
        <p:nvSpPr>
          <p:cNvPr id="611" name="Google Shape;611;p120"/>
          <p:cNvSpPr txBox="1">
            <a:spLocks noGrp="1"/>
          </p:cNvSpPr>
          <p:nvPr>
            <p:ph type="title"/>
          </p:nvPr>
        </p:nvSpPr>
        <p:spPr>
          <a:xfrm>
            <a:off x="609441" y="685800"/>
            <a:ext cx="3656648" cy="1257301"/>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p120"/>
          <p:cNvSpPr txBox="1">
            <a:spLocks noGrp="1"/>
          </p:cNvSpPr>
          <p:nvPr>
            <p:ph type="body" idx="14"/>
          </p:nvPr>
        </p:nvSpPr>
        <p:spPr>
          <a:xfrm>
            <a:off x="609441" y="1943100"/>
            <a:ext cx="3656648" cy="1485901"/>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25483199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33/33/33 Content 1">
  <p:cSld name="1_33/33/33 Content 1">
    <p:spTree>
      <p:nvGrpSpPr>
        <p:cNvPr id="1" name="Shape 613"/>
        <p:cNvGrpSpPr/>
        <p:nvPr/>
      </p:nvGrpSpPr>
      <p:grpSpPr>
        <a:xfrm>
          <a:off x="0" y="0"/>
          <a:ext cx="0" cy="0"/>
          <a:chOff x="0" y="0"/>
          <a:chExt cx="0" cy="0"/>
        </a:xfrm>
      </p:grpSpPr>
      <p:sp>
        <p:nvSpPr>
          <p:cNvPr id="614" name="Google Shape;614;p121"/>
          <p:cNvSpPr txBox="1">
            <a:spLocks noGrp="1"/>
          </p:cNvSpPr>
          <p:nvPr>
            <p:ph type="body" idx="1"/>
          </p:nvPr>
        </p:nvSpPr>
        <p:spPr>
          <a:xfrm>
            <a:off x="609441" y="1828801"/>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5" name="Google Shape;615;p121"/>
          <p:cNvSpPr txBox="1">
            <a:spLocks noGrp="1"/>
          </p:cNvSpPr>
          <p:nvPr>
            <p:ph type="body" idx="2"/>
          </p:nvPr>
        </p:nvSpPr>
        <p:spPr>
          <a:xfrm>
            <a:off x="4266089" y="1828800"/>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6" name="Google Shape;616;p121"/>
          <p:cNvSpPr txBox="1">
            <a:spLocks noGrp="1"/>
          </p:cNvSpPr>
          <p:nvPr>
            <p:ph type="body" idx="3"/>
          </p:nvPr>
        </p:nvSpPr>
        <p:spPr>
          <a:xfrm>
            <a:off x="7922736" y="1828801"/>
            <a:ext cx="319956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7" name="Google Shape;617;p121"/>
          <p:cNvSpPr txBox="1">
            <a:spLocks noGrp="1"/>
          </p:cNvSpPr>
          <p:nvPr>
            <p:ph type="body" idx="4"/>
          </p:nvPr>
        </p:nvSpPr>
        <p:spPr>
          <a:xfrm>
            <a:off x="609441" y="0"/>
            <a:ext cx="4570809"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8" name="Google Shape;618;p121"/>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3714337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33/33/33 Content 2">
  <p:cSld name="1_33/33/33 Content 2">
    <p:spTree>
      <p:nvGrpSpPr>
        <p:cNvPr id="1" name="Shape 619"/>
        <p:cNvGrpSpPr/>
        <p:nvPr/>
      </p:nvGrpSpPr>
      <p:grpSpPr>
        <a:xfrm>
          <a:off x="0" y="0"/>
          <a:ext cx="0" cy="0"/>
          <a:chOff x="0" y="0"/>
          <a:chExt cx="0" cy="0"/>
        </a:xfrm>
      </p:grpSpPr>
      <p:sp>
        <p:nvSpPr>
          <p:cNvPr id="620" name="Google Shape;620;p122"/>
          <p:cNvSpPr txBox="1">
            <a:spLocks noGrp="1"/>
          </p:cNvSpPr>
          <p:nvPr>
            <p:ph type="body" idx="1"/>
          </p:nvPr>
        </p:nvSpPr>
        <p:spPr>
          <a:xfrm>
            <a:off x="609442" y="1828800"/>
            <a:ext cx="3199567" cy="685800"/>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1" name="Google Shape;621;p122"/>
          <p:cNvSpPr txBox="1">
            <a:spLocks noGrp="1"/>
          </p:cNvSpPr>
          <p:nvPr>
            <p:ph type="body" idx="2"/>
          </p:nvPr>
        </p:nvSpPr>
        <p:spPr>
          <a:xfrm>
            <a:off x="4266089" y="1828800"/>
            <a:ext cx="3199570" cy="685354"/>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2" name="Google Shape;622;p122"/>
          <p:cNvSpPr txBox="1">
            <a:spLocks noGrp="1"/>
          </p:cNvSpPr>
          <p:nvPr>
            <p:ph type="body" idx="3"/>
          </p:nvPr>
        </p:nvSpPr>
        <p:spPr>
          <a:xfrm>
            <a:off x="7922736" y="1828800"/>
            <a:ext cx="3199569" cy="68535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3" name="Google Shape;623;p122"/>
          <p:cNvSpPr txBox="1">
            <a:spLocks noGrp="1"/>
          </p:cNvSpPr>
          <p:nvPr>
            <p:ph type="body" idx="4"/>
          </p:nvPr>
        </p:nvSpPr>
        <p:spPr>
          <a:xfrm>
            <a:off x="609443" y="2514598"/>
            <a:ext cx="3199566" cy="365760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4" name="Google Shape;624;p122"/>
          <p:cNvSpPr txBox="1">
            <a:spLocks noGrp="1"/>
          </p:cNvSpPr>
          <p:nvPr>
            <p:ph type="body" idx="5"/>
          </p:nvPr>
        </p:nvSpPr>
        <p:spPr>
          <a:xfrm>
            <a:off x="4266088" y="2513709"/>
            <a:ext cx="3199569"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5" name="Google Shape;625;p122"/>
          <p:cNvSpPr txBox="1">
            <a:spLocks noGrp="1"/>
          </p:cNvSpPr>
          <p:nvPr>
            <p:ph type="body" idx="6"/>
          </p:nvPr>
        </p:nvSpPr>
        <p:spPr>
          <a:xfrm>
            <a:off x="7922736" y="2514153"/>
            <a:ext cx="3199568"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6" name="Google Shape;626;p12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7" name="Google Shape;627;p12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5565524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33/33/33 Content 4">
  <p:cSld name="1_33/33/33 Content 4">
    <p:spTree>
      <p:nvGrpSpPr>
        <p:cNvPr id="1" name="Shape 628"/>
        <p:cNvGrpSpPr/>
        <p:nvPr/>
      </p:nvGrpSpPr>
      <p:grpSpPr>
        <a:xfrm>
          <a:off x="0" y="0"/>
          <a:ext cx="0" cy="0"/>
          <a:chOff x="0" y="0"/>
          <a:chExt cx="0" cy="0"/>
        </a:xfrm>
      </p:grpSpPr>
      <p:sp>
        <p:nvSpPr>
          <p:cNvPr id="629" name="Google Shape;629;p123"/>
          <p:cNvSpPr/>
          <p:nvPr/>
        </p:nvSpPr>
        <p:spPr>
          <a:xfrm>
            <a:off x="0" y="685800"/>
            <a:ext cx="4723170" cy="27432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30" name="Google Shape;630;p123"/>
          <p:cNvSpPr>
            <a:spLocks noGrp="1"/>
          </p:cNvSpPr>
          <p:nvPr>
            <p:ph type="pic" idx="2"/>
          </p:nvPr>
        </p:nvSpPr>
        <p:spPr>
          <a:xfrm>
            <a:off x="4723170" y="685800"/>
            <a:ext cx="7451068" cy="2743200"/>
          </a:xfrm>
          <a:prstGeom prst="rect">
            <a:avLst/>
          </a:prstGeom>
          <a:solidFill>
            <a:schemeClr val="lt2"/>
          </a:solidFill>
          <a:ln>
            <a:noFill/>
          </a:ln>
        </p:spPr>
      </p:sp>
      <p:sp>
        <p:nvSpPr>
          <p:cNvPr id="631" name="Google Shape;631;p123"/>
          <p:cNvSpPr txBox="1">
            <a:spLocks noGrp="1"/>
          </p:cNvSpPr>
          <p:nvPr>
            <p:ph type="title"/>
          </p:nvPr>
        </p:nvSpPr>
        <p:spPr>
          <a:xfrm>
            <a:off x="609441" y="914400"/>
            <a:ext cx="3656648" cy="9144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2" name="Google Shape;632;p123"/>
          <p:cNvSpPr txBox="1">
            <a:spLocks noGrp="1"/>
          </p:cNvSpPr>
          <p:nvPr>
            <p:ph type="body" idx="1"/>
          </p:nvPr>
        </p:nvSpPr>
        <p:spPr>
          <a:xfrm>
            <a:off x="609441" y="1828802"/>
            <a:ext cx="3656648" cy="13715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33" name="Google Shape;633;p123"/>
          <p:cNvSpPr txBox="1">
            <a:spLocks noGrp="1"/>
          </p:cNvSpPr>
          <p:nvPr>
            <p:ph type="body" idx="3"/>
          </p:nvPr>
        </p:nvSpPr>
        <p:spPr>
          <a:xfrm>
            <a:off x="1523603" y="3886596"/>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4" name="Google Shape;634;p123"/>
          <p:cNvSpPr>
            <a:spLocks noGrp="1"/>
          </p:cNvSpPr>
          <p:nvPr>
            <p:ph type="pic" idx="4"/>
          </p:nvPr>
        </p:nvSpPr>
        <p:spPr>
          <a:xfrm>
            <a:off x="618866" y="3889970"/>
            <a:ext cx="685621" cy="685800"/>
          </a:xfrm>
          <a:prstGeom prst="rect">
            <a:avLst/>
          </a:prstGeom>
          <a:noFill/>
          <a:ln>
            <a:noFill/>
          </a:ln>
        </p:spPr>
      </p:sp>
      <p:sp>
        <p:nvSpPr>
          <p:cNvPr id="635" name="Google Shape;635;p123"/>
          <p:cNvSpPr txBox="1">
            <a:spLocks noGrp="1"/>
          </p:cNvSpPr>
          <p:nvPr>
            <p:ph type="body" idx="5"/>
          </p:nvPr>
        </p:nvSpPr>
        <p:spPr>
          <a:xfrm>
            <a:off x="1523603" y="4572001"/>
            <a:ext cx="2285405"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6" name="Google Shape;636;p123"/>
          <p:cNvSpPr txBox="1">
            <a:spLocks noGrp="1"/>
          </p:cNvSpPr>
          <p:nvPr>
            <p:ph type="body" idx="6"/>
          </p:nvPr>
        </p:nvSpPr>
        <p:spPr>
          <a:xfrm>
            <a:off x="5204562"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7" name="Google Shape;637;p123"/>
          <p:cNvSpPr>
            <a:spLocks noGrp="1"/>
          </p:cNvSpPr>
          <p:nvPr>
            <p:ph type="pic" idx="7"/>
          </p:nvPr>
        </p:nvSpPr>
        <p:spPr>
          <a:xfrm>
            <a:off x="4275513" y="3889970"/>
            <a:ext cx="685621" cy="685800"/>
          </a:xfrm>
          <a:prstGeom prst="rect">
            <a:avLst/>
          </a:prstGeom>
          <a:noFill/>
          <a:ln>
            <a:noFill/>
          </a:ln>
        </p:spPr>
      </p:sp>
      <p:sp>
        <p:nvSpPr>
          <p:cNvPr id="638" name="Google Shape;638;p123"/>
          <p:cNvSpPr txBox="1">
            <a:spLocks noGrp="1"/>
          </p:cNvSpPr>
          <p:nvPr>
            <p:ph type="body" idx="8"/>
          </p:nvPr>
        </p:nvSpPr>
        <p:spPr>
          <a:xfrm>
            <a:off x="5198388"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9" name="Google Shape;639;p123"/>
          <p:cNvSpPr txBox="1">
            <a:spLocks noGrp="1"/>
          </p:cNvSpPr>
          <p:nvPr>
            <p:ph type="body" idx="9"/>
          </p:nvPr>
        </p:nvSpPr>
        <p:spPr>
          <a:xfrm>
            <a:off x="8861211"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0" name="Google Shape;640;p123"/>
          <p:cNvSpPr>
            <a:spLocks noGrp="1"/>
          </p:cNvSpPr>
          <p:nvPr>
            <p:ph type="pic" idx="13"/>
          </p:nvPr>
        </p:nvSpPr>
        <p:spPr>
          <a:xfrm>
            <a:off x="7932457" y="3889970"/>
            <a:ext cx="685621" cy="685800"/>
          </a:xfrm>
          <a:prstGeom prst="rect">
            <a:avLst/>
          </a:prstGeom>
          <a:noFill/>
          <a:ln>
            <a:noFill/>
          </a:ln>
        </p:spPr>
      </p:sp>
      <p:sp>
        <p:nvSpPr>
          <p:cNvPr id="641" name="Google Shape;641;p123"/>
          <p:cNvSpPr txBox="1">
            <a:spLocks noGrp="1"/>
          </p:cNvSpPr>
          <p:nvPr>
            <p:ph type="body" idx="14"/>
          </p:nvPr>
        </p:nvSpPr>
        <p:spPr>
          <a:xfrm>
            <a:off x="8861210"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2" name="Google Shape;642;p123"/>
          <p:cNvSpPr txBox="1">
            <a:spLocks noGrp="1"/>
          </p:cNvSpPr>
          <p:nvPr>
            <p:ph type="body" idx="15"/>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475607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matchingName="End 1">
  <p:cSld name="1_End 1">
    <p:spTree>
      <p:nvGrpSpPr>
        <p:cNvPr id="1" name="Shape 643"/>
        <p:cNvGrpSpPr/>
        <p:nvPr/>
      </p:nvGrpSpPr>
      <p:grpSpPr>
        <a:xfrm>
          <a:off x="0" y="0"/>
          <a:ext cx="0" cy="0"/>
          <a:chOff x="0" y="0"/>
          <a:chExt cx="0" cy="0"/>
        </a:xfrm>
      </p:grpSpPr>
      <p:sp>
        <p:nvSpPr>
          <p:cNvPr id="644" name="Google Shape;644;p125"/>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45" name="Google Shape;645;p125"/>
          <p:cNvSpPr txBox="1">
            <a:spLocks noGrp="1"/>
          </p:cNvSpPr>
          <p:nvPr>
            <p:ph type="title"/>
          </p:nvPr>
        </p:nvSpPr>
        <p:spPr>
          <a:xfrm>
            <a:off x="609441" y="685800"/>
            <a:ext cx="4989800" cy="27432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6" name="Google Shape;646;p125"/>
          <p:cNvSpPr txBox="1">
            <a:spLocks noGrp="1"/>
          </p:cNvSpPr>
          <p:nvPr>
            <p:ph type="body" idx="1"/>
          </p:nvPr>
        </p:nvSpPr>
        <p:spPr>
          <a:xfrm>
            <a:off x="6094412" y="0"/>
            <a:ext cx="6094412" cy="6858000"/>
          </a:xfrm>
          <a:prstGeom prst="rect">
            <a:avLst/>
          </a:prstGeom>
          <a:noFill/>
          <a:ln>
            <a:noFill/>
          </a:ln>
        </p:spPr>
        <p:txBody>
          <a:bodyPr spcFirstLastPara="1" wrap="square" lIns="457200" tIns="731500" rIns="457200" bIns="731500" anchor="t" anchorCtr="0">
            <a:normAutofit/>
          </a:bodyPr>
          <a:lstStyle>
            <a:lvl1pPr marL="457063" lvl="0" indent="-228531" algn="l">
              <a:lnSpc>
                <a:spcPct val="120000"/>
              </a:lnSpc>
              <a:spcBef>
                <a:spcPts val="600"/>
              </a:spcBef>
              <a:spcAft>
                <a:spcPts val="0"/>
              </a:spcAft>
              <a:buClr>
                <a:schemeClr val="dk1"/>
              </a:buClr>
              <a:buSzPts val="2400"/>
              <a:buNone/>
              <a:defRPr sz="2399"/>
            </a:lvl1pPr>
            <a:lvl2pPr marL="914126" lvl="1" indent="-228531" algn="l">
              <a:lnSpc>
                <a:spcPct val="120000"/>
              </a:lnSpc>
              <a:spcBef>
                <a:spcPts val="600"/>
              </a:spcBef>
              <a:spcAft>
                <a:spcPts val="0"/>
              </a:spcAft>
              <a:buClr>
                <a:schemeClr val="dk1"/>
              </a:buClr>
              <a:buSzPts val="2000"/>
              <a:buNone/>
              <a:defRPr sz="1999"/>
            </a:lvl2pPr>
            <a:lvl3pPr marL="1371189" lvl="2" indent="-228531" algn="l">
              <a:lnSpc>
                <a:spcPct val="120000"/>
              </a:lnSpc>
              <a:spcBef>
                <a:spcPts val="600"/>
              </a:spcBef>
              <a:spcAft>
                <a:spcPts val="0"/>
              </a:spcAft>
              <a:buClr>
                <a:schemeClr val="dk1"/>
              </a:buClr>
              <a:buSzPts val="1800"/>
              <a:buNone/>
              <a:defRPr sz="1799"/>
            </a:lvl3pPr>
            <a:lvl4pPr marL="1828251" lvl="3" indent="-228531" algn="l">
              <a:lnSpc>
                <a:spcPct val="120000"/>
              </a:lnSpc>
              <a:spcBef>
                <a:spcPts val="600"/>
              </a:spcBef>
              <a:spcAft>
                <a:spcPts val="0"/>
              </a:spcAft>
              <a:buClr>
                <a:schemeClr val="dk1"/>
              </a:buClr>
              <a:buSzPts val="1600"/>
              <a:buNone/>
              <a:defRPr sz="1600"/>
            </a:lvl4pPr>
            <a:lvl5pPr marL="2285314" lvl="4" indent="-228531" algn="l">
              <a:lnSpc>
                <a:spcPct val="120000"/>
              </a:lnSpc>
              <a:spcBef>
                <a:spcPts val="600"/>
              </a:spcBef>
              <a:spcAft>
                <a:spcPts val="0"/>
              </a:spcAft>
              <a:buClr>
                <a:schemeClr val="dk1"/>
              </a:buClr>
              <a:buSzPts val="1600"/>
              <a:buNone/>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47" name="Google Shape;647;p125"/>
          <p:cNvSpPr txBox="1">
            <a:spLocks noGrp="1"/>
          </p:cNvSpPr>
          <p:nvPr>
            <p:ph type="body" idx="2"/>
          </p:nvPr>
        </p:nvSpPr>
        <p:spPr>
          <a:xfrm>
            <a:off x="609441" y="3429000"/>
            <a:ext cx="4989800" cy="18288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48" name="Google Shape;648;p125"/>
          <p:cNvSpPr txBox="1">
            <a:spLocks noGrp="1"/>
          </p:cNvSpPr>
          <p:nvPr>
            <p:ph type="body" idx="3"/>
          </p:nvPr>
        </p:nvSpPr>
        <p:spPr>
          <a:xfrm>
            <a:off x="609441" y="685800"/>
            <a:ext cx="4989800"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649" name="Google Shape;649;p125"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50" name="Google Shape;650;p125"/>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04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03084776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matchingName="End Next Steps 1">
  <p:cSld name="1_End Next Steps 1">
    <p:spTree>
      <p:nvGrpSpPr>
        <p:cNvPr id="1" name="Shape 651"/>
        <p:cNvGrpSpPr/>
        <p:nvPr/>
      </p:nvGrpSpPr>
      <p:grpSpPr>
        <a:xfrm>
          <a:off x="0" y="0"/>
          <a:ext cx="0" cy="0"/>
          <a:chOff x="0" y="0"/>
          <a:chExt cx="0" cy="0"/>
        </a:xfrm>
      </p:grpSpPr>
      <p:sp>
        <p:nvSpPr>
          <p:cNvPr id="652" name="Google Shape;652;p126"/>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3" name="Google Shape;653;p126"/>
          <p:cNvSpPr txBox="1">
            <a:spLocks noGrp="1"/>
          </p:cNvSpPr>
          <p:nvPr>
            <p:ph type="title"/>
          </p:nvPr>
        </p:nvSpPr>
        <p:spPr>
          <a:xfrm>
            <a:off x="609441" y="1143000"/>
            <a:ext cx="5942052" cy="2286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4" name="Google Shape;654;p126"/>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55" name="Google Shape;655;p126"/>
          <p:cNvSpPr txBox="1"/>
          <p:nvPr/>
        </p:nvSpPr>
        <p:spPr>
          <a:xfrm>
            <a:off x="609442" y="685800"/>
            <a:ext cx="5547708"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pic>
        <p:nvPicPr>
          <p:cNvPr id="656" name="Google Shape;656;p126"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57" name="Google Shape;657;p126"/>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73597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658"/>
        <p:cNvGrpSpPr/>
        <p:nvPr/>
      </p:nvGrpSpPr>
      <p:grpSpPr>
        <a:xfrm>
          <a:off x="0" y="0"/>
          <a:ext cx="0" cy="0"/>
          <a:chOff x="0" y="0"/>
          <a:chExt cx="0" cy="0"/>
        </a:xfrm>
      </p:grpSpPr>
      <p:sp>
        <p:nvSpPr>
          <p:cNvPr id="659" name="Google Shape;659;g230b1a41ba8_0_83"/>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g230b1a41ba8_0_83"/>
          <p:cNvSpPr txBox="1">
            <a:spLocks noGrp="1"/>
          </p:cNvSpPr>
          <p:nvPr>
            <p:ph type="body" idx="1"/>
          </p:nvPr>
        </p:nvSpPr>
        <p:spPr>
          <a:xfrm>
            <a:off x="609441"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1" name="Google Shape;661;g230b1a41ba8_0_83"/>
          <p:cNvSpPr txBox="1">
            <a:spLocks noGrp="1"/>
          </p:cNvSpPr>
          <p:nvPr>
            <p:ph type="body" idx="2"/>
          </p:nvPr>
        </p:nvSpPr>
        <p:spPr>
          <a:xfrm>
            <a:off x="6277245"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2" name="Google Shape;662;g230b1a41ba8_0_83"/>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g230b1a41ba8_0_83"/>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87302075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658"/>
        <p:cNvGrpSpPr/>
        <p:nvPr/>
      </p:nvGrpSpPr>
      <p:grpSpPr>
        <a:xfrm>
          <a:off x="0" y="0"/>
          <a:ext cx="0" cy="0"/>
          <a:chOff x="0" y="0"/>
          <a:chExt cx="0" cy="0"/>
        </a:xfrm>
      </p:grpSpPr>
      <p:sp>
        <p:nvSpPr>
          <p:cNvPr id="659" name="Google Shape;659;g230b1a41ba8_0_83"/>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g230b1a41ba8_0_83"/>
          <p:cNvSpPr txBox="1">
            <a:spLocks noGrp="1"/>
          </p:cNvSpPr>
          <p:nvPr>
            <p:ph type="body" idx="1"/>
          </p:nvPr>
        </p:nvSpPr>
        <p:spPr>
          <a:xfrm>
            <a:off x="609441" y="1577340"/>
            <a:ext cx="5302019" cy="3693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1" name="Google Shape;661;g230b1a41ba8_0_83"/>
          <p:cNvSpPr txBox="1">
            <a:spLocks noGrp="1"/>
          </p:cNvSpPr>
          <p:nvPr>
            <p:ph type="body" idx="2"/>
          </p:nvPr>
        </p:nvSpPr>
        <p:spPr>
          <a:xfrm>
            <a:off x="6277245" y="1577340"/>
            <a:ext cx="5302019" cy="3693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2" name="Google Shape;662;g230b1a41ba8_0_83"/>
          <p:cNvSpPr txBox="1">
            <a:spLocks noGrp="1"/>
          </p:cNvSpPr>
          <p:nvPr>
            <p:ph type="ftr" idx="11"/>
          </p:nvPr>
        </p:nvSpPr>
        <p:spPr>
          <a:xfrm>
            <a:off x="683494" y="6441159"/>
            <a:ext cx="2722091" cy="16158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g230b1a41ba8_0_83"/>
          <p:cNvSpPr txBox="1">
            <a:spLocks noGrp="1"/>
          </p:cNvSpPr>
          <p:nvPr>
            <p:ph type="dt" idx="10"/>
          </p:nvPr>
        </p:nvSpPr>
        <p:spPr>
          <a:xfrm>
            <a:off x="609441" y="6377940"/>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4" name="Google Shape;664;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09576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matchingName="NewRocket Descriptor">
  <p:cSld name="NewRocket Descriptor">
    <p:spTree>
      <p:nvGrpSpPr>
        <p:cNvPr id="1" name="Shape 39"/>
        <p:cNvGrpSpPr/>
        <p:nvPr/>
      </p:nvGrpSpPr>
      <p:grpSpPr>
        <a:xfrm>
          <a:off x="0" y="0"/>
          <a:ext cx="0" cy="0"/>
          <a:chOff x="0" y="0"/>
          <a:chExt cx="0" cy="0"/>
        </a:xfrm>
      </p:grpSpPr>
      <p:sp>
        <p:nvSpPr>
          <p:cNvPr id="40" name="Google Shape;40;p124"/>
          <p:cNvSpPr/>
          <p:nvPr/>
        </p:nvSpPr>
        <p:spPr>
          <a:xfrm>
            <a:off x="0" y="0"/>
            <a:ext cx="1218882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 name="Google Shape;41;p124"/>
          <p:cNvSpPr txBox="1">
            <a:spLocks noGrp="1"/>
          </p:cNvSpPr>
          <p:nvPr>
            <p:ph type="ctrTitle"/>
          </p:nvPr>
        </p:nvSpPr>
        <p:spPr>
          <a:xfrm>
            <a:off x="1066522" y="1143001"/>
            <a:ext cx="10055781" cy="27432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3" name="Google Shape;43;p124"/>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44" name="Google Shape;44;p124"/>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3010755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50/50 Content 3">
  <p:cSld name="1_50/50 Content 3">
    <p:spTree>
      <p:nvGrpSpPr>
        <p:cNvPr id="1" name="Shape 63"/>
        <p:cNvGrpSpPr/>
        <p:nvPr/>
      </p:nvGrpSpPr>
      <p:grpSpPr>
        <a:xfrm>
          <a:off x="0" y="0"/>
          <a:ext cx="0" cy="0"/>
          <a:chOff x="0" y="0"/>
          <a:chExt cx="0" cy="0"/>
        </a:xfrm>
      </p:grpSpPr>
      <p:sp>
        <p:nvSpPr>
          <p:cNvPr id="64" name="Google Shape;64;p8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 name="Google Shape;65;p84"/>
          <p:cNvSpPr txBox="1">
            <a:spLocks noGrp="1"/>
          </p:cNvSpPr>
          <p:nvPr>
            <p:ph type="title"/>
          </p:nvPr>
        </p:nvSpPr>
        <p:spPr>
          <a:xfrm>
            <a:off x="609442"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67" name="Google Shape;67;p84"/>
          <p:cNvSpPr txBox="1">
            <a:spLocks noGrp="1"/>
          </p:cNvSpPr>
          <p:nvPr>
            <p:ph type="body" idx="2"/>
          </p:nvPr>
        </p:nvSpPr>
        <p:spPr>
          <a:xfrm>
            <a:off x="609443" y="1828800"/>
            <a:ext cx="4989799" cy="4343400"/>
          </a:xfrm>
          <a:prstGeom prst="rect">
            <a:avLst/>
          </a:prstGeom>
          <a:noFill/>
          <a:ln>
            <a:noFill/>
          </a:ln>
        </p:spPr>
        <p:txBody>
          <a:bodyPr spcFirstLastPara="1" wrap="square" lIns="0" tIns="182875" rIns="0" bIns="45700" anchor="t" anchorCtr="0">
            <a:normAutofit/>
          </a:bodyPr>
          <a:lstStyle>
            <a:lvl1pPr marL="457052" lvl="0" indent="-330093" algn="l">
              <a:lnSpc>
                <a:spcPct val="120000"/>
              </a:lnSpc>
              <a:spcBef>
                <a:spcPts val="600"/>
              </a:spcBef>
              <a:spcAft>
                <a:spcPts val="0"/>
              </a:spcAft>
              <a:buClr>
                <a:schemeClr val="lt1"/>
              </a:buClr>
              <a:buSzPts val="1600"/>
              <a:buFont typeface="Arial"/>
              <a:buChar char="•"/>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68" name="Google Shape;68;p84"/>
          <p:cNvSpPr txBox="1">
            <a:spLocks noGrp="1"/>
          </p:cNvSpPr>
          <p:nvPr>
            <p:ph type="body" idx="3"/>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9" name="Google Shape;69;p8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0" name="Google Shape;70;p84"/>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71" name="Google Shape;71;p84"/>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111404234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End Connect With Us 1">
  <p:cSld name="1_End Connect With Us 1">
    <p:spTree>
      <p:nvGrpSpPr>
        <p:cNvPr id="1" name="Shape 72"/>
        <p:cNvGrpSpPr/>
        <p:nvPr/>
      </p:nvGrpSpPr>
      <p:grpSpPr>
        <a:xfrm>
          <a:off x="0" y="0"/>
          <a:ext cx="0" cy="0"/>
          <a:chOff x="0" y="0"/>
          <a:chExt cx="0" cy="0"/>
        </a:xfrm>
      </p:grpSpPr>
      <p:sp>
        <p:nvSpPr>
          <p:cNvPr id="73" name="Google Shape;73;p62"/>
          <p:cNvSpPr/>
          <p:nvPr/>
        </p:nvSpPr>
        <p:spPr>
          <a:xfrm>
            <a:off x="1"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4" name="Google Shape;74;p62"/>
          <p:cNvSpPr txBox="1">
            <a:spLocks noGrp="1"/>
          </p:cNvSpPr>
          <p:nvPr>
            <p:ph type="title"/>
          </p:nvPr>
        </p:nvSpPr>
        <p:spPr>
          <a:xfrm>
            <a:off x="609441" y="3395951"/>
            <a:ext cx="5942052" cy="7188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2"/>
          <p:cNvSpPr txBox="1">
            <a:spLocks noGrp="1"/>
          </p:cNvSpPr>
          <p:nvPr>
            <p:ph type="body" idx="1"/>
          </p:nvPr>
        </p:nvSpPr>
        <p:spPr>
          <a:xfrm>
            <a:off x="7465656" y="5893361"/>
            <a:ext cx="4113728" cy="448733"/>
          </a:xfrm>
          <a:prstGeom prst="rect">
            <a:avLst/>
          </a:prstGeom>
          <a:noFill/>
          <a:ln>
            <a:noFill/>
          </a:ln>
        </p:spPr>
        <p:txBody>
          <a:bodyPr spcFirstLastPara="1" wrap="square" lIns="0" tIns="0" rIns="0" bIns="0" anchor="ctr" anchorCtr="0">
            <a:normAutofit/>
          </a:bodyPr>
          <a:lstStyle>
            <a:lvl1pPr marL="457052" lvl="0" indent="-228525" algn="l">
              <a:lnSpc>
                <a:spcPct val="120000"/>
              </a:lnSpc>
              <a:spcBef>
                <a:spcPts val="600"/>
              </a:spcBef>
              <a:spcAft>
                <a:spcPts val="0"/>
              </a:spcAft>
              <a:buClr>
                <a:schemeClr val="accent1"/>
              </a:buClr>
              <a:buSzPts val="1600"/>
              <a:buNone/>
              <a:defRPr sz="1600">
                <a:solidFill>
                  <a:schemeClr val="accent1"/>
                </a:solidFill>
              </a:defRPr>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76" name="Google Shape;76;p62"/>
          <p:cNvSpPr txBox="1"/>
          <p:nvPr/>
        </p:nvSpPr>
        <p:spPr>
          <a:xfrm>
            <a:off x="609442" y="2743251"/>
            <a:ext cx="5547655"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sp>
        <p:nvSpPr>
          <p:cNvPr id="77" name="Google Shape;77;p62"/>
          <p:cNvSpPr>
            <a:spLocks noGrp="1"/>
          </p:cNvSpPr>
          <p:nvPr>
            <p:ph type="pic" idx="2"/>
          </p:nvPr>
        </p:nvSpPr>
        <p:spPr>
          <a:xfrm>
            <a:off x="7008576" y="0"/>
            <a:ext cx="5165663" cy="4572000"/>
          </a:xfrm>
          <a:prstGeom prst="rect">
            <a:avLst/>
          </a:prstGeom>
          <a:solidFill>
            <a:schemeClr val="lt2"/>
          </a:solidFill>
          <a:ln>
            <a:noFill/>
          </a:ln>
        </p:spPr>
      </p:sp>
      <p:sp>
        <p:nvSpPr>
          <p:cNvPr id="78" name="Google Shape;78;p62"/>
          <p:cNvSpPr txBox="1"/>
          <p:nvPr/>
        </p:nvSpPr>
        <p:spPr>
          <a:xfrm>
            <a:off x="7465656" y="501664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Inter"/>
                <a:ea typeface="Inter"/>
                <a:cs typeface="Inter"/>
                <a:sym typeface="Inter"/>
              </a:rPr>
              <a:t>Connect With Us</a:t>
            </a:r>
            <a:endParaRPr sz="1600" b="1" i="0" u="none" strike="noStrike" cap="none">
              <a:solidFill>
                <a:schemeClr val="dk1"/>
              </a:solidFill>
              <a:latin typeface="Inter"/>
              <a:ea typeface="Inter"/>
              <a:cs typeface="Inter"/>
              <a:sym typeface="Inter"/>
            </a:endParaRPr>
          </a:p>
        </p:txBody>
      </p:sp>
      <p:sp>
        <p:nvSpPr>
          <p:cNvPr id="79" name="Google Shape;79;p62"/>
          <p:cNvSpPr txBox="1"/>
          <p:nvPr/>
        </p:nvSpPr>
        <p:spPr>
          <a:xfrm>
            <a:off x="7474120" y="5480191"/>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Inter"/>
                <a:ea typeface="Inter"/>
                <a:cs typeface="Inter"/>
                <a:sym typeface="Inter"/>
              </a:rPr>
              <a:t>newrocket.com</a:t>
            </a:r>
            <a:endParaRPr sz="1600" b="0" i="0" u="none" strike="noStrike" cap="none">
              <a:solidFill>
                <a:schemeClr val="accent1"/>
              </a:solidFill>
              <a:latin typeface="Inter"/>
              <a:ea typeface="Inter"/>
              <a:cs typeface="Inter"/>
              <a:sym typeface="Inter"/>
            </a:endParaRPr>
          </a:p>
        </p:txBody>
      </p:sp>
      <p:pic>
        <p:nvPicPr>
          <p:cNvPr id="80" name="Google Shape;80;p62" descr="A picture containing text, clipart&#10;&#10;Description automatically generated"/>
          <p:cNvPicPr preferRelativeResize="0"/>
          <p:nvPr/>
        </p:nvPicPr>
        <p:blipFill rotWithShape="1">
          <a:blip r:embed="rId2">
            <a:alphaModFix/>
          </a:blip>
          <a:srcRect/>
          <a:stretch/>
        </p:blipFill>
        <p:spPr>
          <a:xfrm>
            <a:off x="442242" y="510276"/>
            <a:ext cx="1966905" cy="555191"/>
          </a:xfrm>
          <a:prstGeom prst="rect">
            <a:avLst/>
          </a:prstGeom>
          <a:noFill/>
          <a:ln>
            <a:noFill/>
          </a:ln>
        </p:spPr>
      </p:pic>
      <p:sp>
        <p:nvSpPr>
          <p:cNvPr id="81" name="Google Shape;81;p62"/>
          <p:cNvSpPr txBox="1"/>
          <p:nvPr/>
        </p:nvSpPr>
        <p:spPr>
          <a:xfrm>
            <a:off x="609441" y="989815"/>
            <a:ext cx="2285405" cy="24620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cxnSp>
        <p:nvCxnSpPr>
          <p:cNvPr id="82" name="Google Shape;82;p62"/>
          <p:cNvCxnSpPr/>
          <p:nvPr/>
        </p:nvCxnSpPr>
        <p:spPr>
          <a:xfrm>
            <a:off x="623289" y="3220551"/>
            <a:ext cx="564453" cy="0"/>
          </a:xfrm>
          <a:prstGeom prst="straightConnector1">
            <a:avLst/>
          </a:prstGeom>
          <a:noFill/>
          <a:ln w="19050" cap="flat" cmpd="sng">
            <a:solidFill>
              <a:schemeClr val="accent5"/>
            </a:solidFill>
            <a:prstDash val="solid"/>
            <a:round/>
            <a:headEnd type="none" w="sm" len="sm"/>
            <a:tailEnd type="none" w="sm" len="sm"/>
          </a:ln>
        </p:spPr>
      </p:cxnSp>
      <p:sp>
        <p:nvSpPr>
          <p:cNvPr id="83" name="Google Shape;83;p62"/>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4" name="Google Shape;84;p62"/>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85" name="Google Shape;85;p62"/>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79552048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matchingName="60/40 Content 2">
  <p:cSld name="1_60/40 Content 2">
    <p:spTree>
      <p:nvGrpSpPr>
        <p:cNvPr id="1" name="Shape 86"/>
        <p:cNvGrpSpPr/>
        <p:nvPr/>
      </p:nvGrpSpPr>
      <p:grpSpPr>
        <a:xfrm>
          <a:off x="0" y="0"/>
          <a:ext cx="0" cy="0"/>
          <a:chOff x="0" y="0"/>
          <a:chExt cx="0" cy="0"/>
        </a:xfrm>
      </p:grpSpPr>
      <p:sp>
        <p:nvSpPr>
          <p:cNvPr id="87" name="Google Shape;87;p55"/>
          <p:cNvSpPr/>
          <p:nvPr/>
        </p:nvSpPr>
        <p:spPr>
          <a:xfrm>
            <a:off x="0" y="0"/>
            <a:ext cx="7027769"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8" name="Google Shape;88;p55"/>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90" name="Google Shape;90;p55"/>
          <p:cNvSpPr txBox="1">
            <a:spLocks noGrp="1"/>
          </p:cNvSpPr>
          <p:nvPr>
            <p:ph type="body" idx="2"/>
          </p:nvPr>
        </p:nvSpPr>
        <p:spPr>
          <a:xfrm>
            <a:off x="609444" y="1828800"/>
            <a:ext cx="5942051" cy="4343400"/>
          </a:xfrm>
          <a:prstGeom prst="rect">
            <a:avLst/>
          </a:prstGeom>
          <a:noFill/>
          <a:ln>
            <a:noFill/>
          </a:ln>
        </p:spPr>
        <p:txBody>
          <a:bodyPr spcFirstLastPara="1" wrap="square" lIns="0" tIns="182875" rIns="0" bIns="45700" anchor="t" anchorCtr="0">
            <a:normAutofit/>
          </a:bodyPr>
          <a:lstStyle>
            <a:lvl1pPr marL="457052" lvl="0" indent="-330093" algn="l">
              <a:lnSpc>
                <a:spcPct val="120000"/>
              </a:lnSpc>
              <a:spcBef>
                <a:spcPts val="600"/>
              </a:spcBef>
              <a:spcAft>
                <a:spcPts val="0"/>
              </a:spcAft>
              <a:buClr>
                <a:schemeClr val="lt1"/>
              </a:buClr>
              <a:buSzPts val="1600"/>
              <a:buFont typeface="Arial"/>
              <a:buChar char="•"/>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91" name="Google Shape;91;p5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92" name="Google Shape;92;p5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93" name="Google Shape;93;p55"/>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94" name="Google Shape;94;p55"/>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22791428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70/30 Content 1">
  <p:cSld name="1_70/30 Content 1">
    <p:spTree>
      <p:nvGrpSpPr>
        <p:cNvPr id="1" name="Shape 95"/>
        <p:cNvGrpSpPr/>
        <p:nvPr/>
      </p:nvGrpSpPr>
      <p:grpSpPr>
        <a:xfrm>
          <a:off x="0" y="0"/>
          <a:ext cx="0" cy="0"/>
          <a:chOff x="0" y="0"/>
          <a:chExt cx="0" cy="0"/>
        </a:xfrm>
      </p:grpSpPr>
      <p:sp>
        <p:nvSpPr>
          <p:cNvPr id="96" name="Google Shape;96;p67"/>
          <p:cNvSpPr>
            <a:spLocks noGrp="1"/>
          </p:cNvSpPr>
          <p:nvPr>
            <p:ph type="pic" idx="2"/>
          </p:nvPr>
        </p:nvSpPr>
        <p:spPr>
          <a:xfrm>
            <a:off x="7922736" y="0"/>
            <a:ext cx="4266089" cy="6400800"/>
          </a:xfrm>
          <a:prstGeom prst="rect">
            <a:avLst/>
          </a:prstGeom>
          <a:solidFill>
            <a:schemeClr val="lt2"/>
          </a:solidFill>
          <a:ln>
            <a:noFill/>
          </a:ln>
        </p:spPr>
      </p:sp>
      <p:sp>
        <p:nvSpPr>
          <p:cNvPr id="97" name="Google Shape;97;p67"/>
          <p:cNvSpPr txBox="1">
            <a:spLocks noGrp="1"/>
          </p:cNvSpPr>
          <p:nvPr>
            <p:ph type="title"/>
          </p:nvPr>
        </p:nvSpPr>
        <p:spPr>
          <a:xfrm>
            <a:off x="609441" y="685801"/>
            <a:ext cx="6856214" cy="1143000"/>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dk1"/>
              </a:buClr>
              <a:buSzPts val="3200"/>
              <a:buFont typeface="Inter"/>
              <a:buNone/>
              <a:defRPr sz="3199">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7"/>
          <p:cNvSpPr txBox="1">
            <a:spLocks noGrp="1"/>
          </p:cNvSpPr>
          <p:nvPr>
            <p:ph type="body" idx="1"/>
          </p:nvPr>
        </p:nvSpPr>
        <p:spPr>
          <a:xfrm>
            <a:off x="609440" y="1828803"/>
            <a:ext cx="6856214" cy="4343399"/>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600"/>
              </a:spcBef>
              <a:spcAft>
                <a:spcPts val="0"/>
              </a:spcAft>
              <a:buClr>
                <a:schemeClr val="dk1"/>
              </a:buClr>
              <a:buSzPts val="1600"/>
              <a:buNone/>
              <a:defRPr sz="1600" b="0" i="0">
                <a:latin typeface="Inter"/>
                <a:ea typeface="Inter"/>
                <a:cs typeface="Inter"/>
                <a:sym typeface="Inter"/>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99" name="Google Shape;99;p6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2071483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matchingName="33/33/33 Content 6">
  <p:cSld name="1_33/33/33 Content 6">
    <p:bg>
      <p:bgPr>
        <a:solidFill>
          <a:schemeClr val="accent1"/>
        </a:solidFill>
        <a:effectLst/>
      </p:bgPr>
    </p:bg>
    <p:spTree>
      <p:nvGrpSpPr>
        <p:cNvPr id="1" name="Shape 113"/>
        <p:cNvGrpSpPr/>
        <p:nvPr/>
      </p:nvGrpSpPr>
      <p:grpSpPr>
        <a:xfrm>
          <a:off x="0" y="0"/>
          <a:ext cx="0" cy="0"/>
          <a:chOff x="0" y="0"/>
          <a:chExt cx="0" cy="0"/>
        </a:xfrm>
      </p:grpSpPr>
      <p:sp>
        <p:nvSpPr>
          <p:cNvPr id="114" name="Google Shape;114;p59"/>
          <p:cNvSpPr/>
          <p:nvPr/>
        </p:nvSpPr>
        <p:spPr>
          <a:xfrm>
            <a:off x="1066534" y="2400307"/>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5" name="Google Shape;115;p59"/>
          <p:cNvSpPr/>
          <p:nvPr/>
        </p:nvSpPr>
        <p:spPr>
          <a:xfrm>
            <a:off x="8836903" y="2400306"/>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6" name="Google Shape;116;p59"/>
          <p:cNvSpPr/>
          <p:nvPr/>
        </p:nvSpPr>
        <p:spPr>
          <a:xfrm>
            <a:off x="4960858" y="2400307"/>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7" name="Google Shape;117;p59"/>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rmAutofit/>
          </a:bodyPr>
          <a:lstStyle>
            <a:lvl1pPr marL="457052" lvl="0" indent="-228525"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18" name="Google Shape;118;p59"/>
          <p:cNvSpPr txBox="1">
            <a:spLocks noGrp="1"/>
          </p:cNvSpPr>
          <p:nvPr>
            <p:ph type="body" idx="2"/>
          </p:nvPr>
        </p:nvSpPr>
        <p:spPr>
          <a:xfrm>
            <a:off x="4503773" y="4800600"/>
            <a:ext cx="3199564" cy="457200"/>
          </a:xfrm>
          <a:prstGeom prst="rect">
            <a:avLst/>
          </a:prstGeom>
          <a:noFill/>
          <a:ln>
            <a:noFill/>
          </a:ln>
        </p:spPr>
        <p:txBody>
          <a:bodyPr spcFirstLastPara="1" wrap="square" lIns="0" tIns="0" rIns="0" bIns="0" anchor="t" anchorCtr="0">
            <a:normAutofit/>
          </a:bodyPr>
          <a:lstStyle>
            <a:lvl1pPr marL="457052" lvl="0" indent="-228525"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19" name="Google Shape;119;p59"/>
          <p:cNvSpPr txBox="1">
            <a:spLocks noGrp="1"/>
          </p:cNvSpPr>
          <p:nvPr>
            <p:ph type="body" idx="3"/>
          </p:nvPr>
        </p:nvSpPr>
        <p:spPr>
          <a:xfrm>
            <a:off x="8379814" y="4809565"/>
            <a:ext cx="3199571" cy="457200"/>
          </a:xfrm>
          <a:prstGeom prst="rect">
            <a:avLst/>
          </a:prstGeom>
          <a:noFill/>
          <a:ln>
            <a:noFill/>
          </a:ln>
        </p:spPr>
        <p:txBody>
          <a:bodyPr spcFirstLastPara="1" wrap="square" lIns="0" tIns="0" rIns="0" bIns="0" anchor="t" anchorCtr="0">
            <a:normAutofit/>
          </a:bodyPr>
          <a:lstStyle>
            <a:lvl1pPr marL="457052" lvl="0" indent="-228525"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20" name="Google Shape;120;p59"/>
          <p:cNvSpPr>
            <a:spLocks noGrp="1"/>
          </p:cNvSpPr>
          <p:nvPr>
            <p:ph type="pic" idx="4"/>
          </p:nvPr>
        </p:nvSpPr>
        <p:spPr>
          <a:xfrm>
            <a:off x="1637877" y="2971799"/>
            <a:ext cx="1142702" cy="1143000"/>
          </a:xfrm>
          <a:prstGeom prst="rect">
            <a:avLst/>
          </a:prstGeom>
          <a:noFill/>
          <a:ln>
            <a:noFill/>
          </a:ln>
        </p:spPr>
      </p:sp>
      <p:sp>
        <p:nvSpPr>
          <p:cNvPr id="121" name="Google Shape;121;p59"/>
          <p:cNvSpPr>
            <a:spLocks noGrp="1"/>
          </p:cNvSpPr>
          <p:nvPr>
            <p:ph type="pic" idx="5"/>
          </p:nvPr>
        </p:nvSpPr>
        <p:spPr>
          <a:xfrm>
            <a:off x="5532202" y="2971800"/>
            <a:ext cx="1142702" cy="1143000"/>
          </a:xfrm>
          <a:prstGeom prst="rect">
            <a:avLst/>
          </a:prstGeom>
          <a:noFill/>
          <a:ln>
            <a:noFill/>
          </a:ln>
        </p:spPr>
      </p:sp>
      <p:sp>
        <p:nvSpPr>
          <p:cNvPr id="122" name="Google Shape;122;p59"/>
          <p:cNvSpPr>
            <a:spLocks noGrp="1"/>
          </p:cNvSpPr>
          <p:nvPr>
            <p:ph type="pic" idx="6"/>
          </p:nvPr>
        </p:nvSpPr>
        <p:spPr>
          <a:xfrm>
            <a:off x="9408248" y="2971799"/>
            <a:ext cx="1142702" cy="1143000"/>
          </a:xfrm>
          <a:prstGeom prst="rect">
            <a:avLst/>
          </a:prstGeom>
          <a:noFill/>
          <a:ln>
            <a:noFill/>
          </a:ln>
        </p:spPr>
      </p:sp>
      <p:sp>
        <p:nvSpPr>
          <p:cNvPr id="123" name="Google Shape;123;p59"/>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24" name="Google Shape;124;p5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lt1"/>
              </a:buClr>
              <a:buSzPts val="3200"/>
              <a:buFont typeface="Inte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26" name="Google Shape;126;p59"/>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27" name="Google Shape;127;p59"/>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314793477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Title and body text with picture">
  <p:cSld name="4_Title and body text with picture">
    <p:spTree>
      <p:nvGrpSpPr>
        <p:cNvPr id="1" name="Shape 128"/>
        <p:cNvGrpSpPr/>
        <p:nvPr/>
      </p:nvGrpSpPr>
      <p:grpSpPr>
        <a:xfrm>
          <a:off x="0" y="0"/>
          <a:ext cx="0" cy="0"/>
          <a:chOff x="0" y="0"/>
          <a:chExt cx="0" cy="0"/>
        </a:xfrm>
      </p:grpSpPr>
      <p:sp>
        <p:nvSpPr>
          <p:cNvPr id="129" name="Google Shape;129;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0" name="Google Shape;130;g230b1a41ba8_0_814"/>
          <p:cNvSpPr txBox="1">
            <a:spLocks noGrp="1"/>
          </p:cNvSpPr>
          <p:nvPr>
            <p:ph type="title"/>
          </p:nvPr>
        </p:nvSpPr>
        <p:spPr>
          <a:xfrm>
            <a:off x="500615" y="475044"/>
            <a:ext cx="6301059" cy="535491"/>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1" name="Google Shape;131;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2" name="Google Shape;132;g230b1a41ba8_0_814"/>
          <p:cNvPicPr preferRelativeResize="0"/>
          <p:nvPr/>
        </p:nvPicPr>
        <p:blipFill rotWithShape="1">
          <a:blip r:embed="rId2">
            <a:alphaModFix/>
          </a:blip>
          <a:srcRect/>
          <a:stretch/>
        </p:blipFill>
        <p:spPr>
          <a:xfrm>
            <a:off x="136413" y="6354912"/>
            <a:ext cx="315603" cy="394607"/>
          </a:xfrm>
          <a:prstGeom prst="rect">
            <a:avLst/>
          </a:prstGeom>
          <a:noFill/>
          <a:ln>
            <a:noFill/>
          </a:ln>
        </p:spPr>
      </p:pic>
      <p:sp>
        <p:nvSpPr>
          <p:cNvPr id="133" name="Google Shape;133;g230b1a41ba8_0_814"/>
          <p:cNvSpPr txBox="1"/>
          <p:nvPr/>
        </p:nvSpPr>
        <p:spPr>
          <a:xfrm>
            <a:off x="750919" y="6379032"/>
            <a:ext cx="1490912" cy="297413"/>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4" name="Google Shape;134;g230b1a41ba8_0_814"/>
          <p:cNvSpPr txBox="1"/>
          <p:nvPr/>
        </p:nvSpPr>
        <p:spPr>
          <a:xfrm>
            <a:off x="10980827" y="6357257"/>
            <a:ext cx="729110" cy="338514"/>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5" name="Google Shape;135;g230b1a41ba8_0_814"/>
          <p:cNvSpPr>
            <a:spLocks noGrp="1"/>
          </p:cNvSpPr>
          <p:nvPr>
            <p:ph type="pic" idx="2"/>
          </p:nvPr>
        </p:nvSpPr>
        <p:spPr>
          <a:xfrm>
            <a:off x="7390318" y="596901"/>
            <a:ext cx="4174313" cy="5115000"/>
          </a:xfrm>
          <a:prstGeom prst="rect">
            <a:avLst/>
          </a:prstGeom>
          <a:noFill/>
          <a:ln>
            <a:noFill/>
          </a:ln>
        </p:spPr>
      </p:sp>
      <p:sp>
        <p:nvSpPr>
          <p:cNvPr id="136" name="Google Shape;136;g230b1a41ba8_0_814"/>
          <p:cNvSpPr txBox="1">
            <a:spLocks noGrp="1"/>
          </p:cNvSpPr>
          <p:nvPr>
            <p:ph type="body" idx="1"/>
          </p:nvPr>
        </p:nvSpPr>
        <p:spPr>
          <a:xfrm>
            <a:off x="522381" y="1461328"/>
            <a:ext cx="6279464" cy="379615"/>
          </a:xfrm>
          <a:prstGeom prst="rect">
            <a:avLst/>
          </a:prstGeom>
          <a:noFill/>
          <a:ln>
            <a:noFill/>
          </a:ln>
        </p:spPr>
        <p:txBody>
          <a:bodyPr spcFirstLastPara="1" wrap="square" lIns="90000" tIns="45700" rIns="91425" bIns="45700" anchor="t" anchorCtr="0">
            <a:spAutoFit/>
          </a:bodyPr>
          <a:lstStyle>
            <a:lvl1pPr marL="457052" marR="0" lvl="0" indent="-347042"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03" marR="0" lvl="1" indent="-321650"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55" marR="0" lvl="2" indent="-228525"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05" marR="0" lvl="3" indent="-228525"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257" marR="0" lvl="4" indent="-228525"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263990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7734496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Title and body text with picture bleed">
  <p:cSld name="1_Title and body text with picture bleed">
    <p:spTree>
      <p:nvGrpSpPr>
        <p:cNvPr id="1" name="Shape 137"/>
        <p:cNvGrpSpPr/>
        <p:nvPr/>
      </p:nvGrpSpPr>
      <p:grpSpPr>
        <a:xfrm>
          <a:off x="0" y="0"/>
          <a:ext cx="0" cy="0"/>
          <a:chOff x="0" y="0"/>
          <a:chExt cx="0" cy="0"/>
        </a:xfrm>
      </p:grpSpPr>
      <p:sp>
        <p:nvSpPr>
          <p:cNvPr id="138" name="Google Shape;138;g230b1a41ba8_0_1068"/>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9" name="Google Shape;139;g230b1a41ba8_0_1068"/>
          <p:cNvSpPr txBox="1">
            <a:spLocks noGrp="1"/>
          </p:cNvSpPr>
          <p:nvPr>
            <p:ph type="title"/>
          </p:nvPr>
        </p:nvSpPr>
        <p:spPr>
          <a:xfrm>
            <a:off x="500615" y="475043"/>
            <a:ext cx="6301059" cy="6789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40" name="Google Shape;140;g230b1a41ba8_0_1068"/>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41" name="Google Shape;141;g230b1a41ba8_0_1068"/>
          <p:cNvPicPr preferRelativeResize="0"/>
          <p:nvPr/>
        </p:nvPicPr>
        <p:blipFill rotWithShape="1">
          <a:blip r:embed="rId2">
            <a:alphaModFix/>
          </a:blip>
          <a:srcRect/>
          <a:stretch/>
        </p:blipFill>
        <p:spPr>
          <a:xfrm>
            <a:off x="136413" y="6354912"/>
            <a:ext cx="315603" cy="394607"/>
          </a:xfrm>
          <a:prstGeom prst="rect">
            <a:avLst/>
          </a:prstGeom>
          <a:noFill/>
          <a:ln>
            <a:noFill/>
          </a:ln>
        </p:spPr>
      </p:pic>
      <p:sp>
        <p:nvSpPr>
          <p:cNvPr id="142" name="Google Shape;142;g230b1a41ba8_0_1068"/>
          <p:cNvSpPr txBox="1"/>
          <p:nvPr/>
        </p:nvSpPr>
        <p:spPr>
          <a:xfrm>
            <a:off x="750919" y="6379032"/>
            <a:ext cx="1490912" cy="297413"/>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43" name="Google Shape;143;g230b1a41ba8_0_1068"/>
          <p:cNvSpPr txBox="1"/>
          <p:nvPr/>
        </p:nvSpPr>
        <p:spPr>
          <a:xfrm>
            <a:off x="10980827" y="6357257"/>
            <a:ext cx="729110" cy="338514"/>
          </a:xfrm>
          <a:prstGeom prst="rect">
            <a:avLst/>
          </a:prstGeom>
          <a:noFill/>
          <a:ln>
            <a:noFill/>
          </a:ln>
        </p:spPr>
        <p:txBody>
          <a:bodyPr spcFirstLastPara="1" wrap="square" lIns="91401"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44" name="Google Shape;144;g230b1a41ba8_0_1068"/>
          <p:cNvSpPr>
            <a:spLocks noGrp="1"/>
          </p:cNvSpPr>
          <p:nvPr>
            <p:ph type="pic" idx="2"/>
          </p:nvPr>
        </p:nvSpPr>
        <p:spPr>
          <a:xfrm>
            <a:off x="7430174" y="-2"/>
            <a:ext cx="4758560" cy="6225900"/>
          </a:xfrm>
          <a:prstGeom prst="rect">
            <a:avLst/>
          </a:prstGeom>
          <a:noFill/>
          <a:ln>
            <a:noFill/>
          </a:ln>
        </p:spPr>
      </p:sp>
      <p:sp>
        <p:nvSpPr>
          <p:cNvPr id="145" name="Google Shape;145;g230b1a41ba8_0_1068"/>
          <p:cNvSpPr txBox="1">
            <a:spLocks noGrp="1"/>
          </p:cNvSpPr>
          <p:nvPr>
            <p:ph type="body" idx="1"/>
          </p:nvPr>
        </p:nvSpPr>
        <p:spPr>
          <a:xfrm>
            <a:off x="522379" y="1295402"/>
            <a:ext cx="6301059" cy="4331700"/>
          </a:xfrm>
          <a:prstGeom prst="rect">
            <a:avLst/>
          </a:prstGeom>
          <a:noFill/>
          <a:ln>
            <a:noFill/>
          </a:ln>
        </p:spPr>
        <p:txBody>
          <a:bodyPr spcFirstLastPara="1" wrap="square" lIns="91425" tIns="45700" rIns="91425" bIns="45700" anchor="t" anchorCtr="0">
            <a:normAutofit/>
          </a:bodyPr>
          <a:lstStyle>
            <a:lvl1pPr marL="457052" marR="0" lvl="0" indent="-228525" algn="l">
              <a:lnSpc>
                <a:spcPct val="110000"/>
              </a:lnSpc>
              <a:spcBef>
                <a:spcPts val="0"/>
              </a:spcBef>
              <a:spcAft>
                <a:spcPts val="0"/>
              </a:spcAft>
              <a:buClr>
                <a:schemeClr val="dk2"/>
              </a:buClr>
              <a:buSzPts val="1467"/>
              <a:buFont typeface="Arial"/>
              <a:buNone/>
              <a:defRPr sz="1467" b="0" i="0" u="none" strike="noStrike" cap="none">
                <a:solidFill>
                  <a:schemeClr val="dk2"/>
                </a:solidFill>
                <a:latin typeface="Barlow Light"/>
                <a:ea typeface="Barlow Light"/>
                <a:cs typeface="Barlow Light"/>
                <a:sym typeface="Barlow Light"/>
              </a:defRPr>
            </a:lvl1pPr>
            <a:lvl2pPr marL="914103" marR="0" lvl="1" indent="-321650" algn="l">
              <a:lnSpc>
                <a:spcPct val="110000"/>
              </a:lnSpc>
              <a:spcBef>
                <a:spcPts val="13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55" marR="0" lvl="2" indent="-228525"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05" marR="0" lvl="3" indent="-228525"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257" marR="0" lvl="4" indent="-228525"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3369092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Journey 1">
  <p:cSld name="1_Journey 1">
    <p:spTree>
      <p:nvGrpSpPr>
        <p:cNvPr id="1" name="Shape 158"/>
        <p:cNvGrpSpPr/>
        <p:nvPr/>
      </p:nvGrpSpPr>
      <p:grpSpPr>
        <a:xfrm>
          <a:off x="0" y="0"/>
          <a:ext cx="0" cy="0"/>
          <a:chOff x="0" y="0"/>
          <a:chExt cx="0" cy="0"/>
        </a:xfrm>
      </p:grpSpPr>
      <p:cxnSp>
        <p:nvCxnSpPr>
          <p:cNvPr id="159" name="Google Shape;159;p60"/>
          <p:cNvCxnSpPr/>
          <p:nvPr/>
        </p:nvCxnSpPr>
        <p:spPr>
          <a:xfrm>
            <a:off x="2437765" y="3239903"/>
            <a:ext cx="0" cy="640080"/>
          </a:xfrm>
          <a:prstGeom prst="straightConnector1">
            <a:avLst/>
          </a:prstGeom>
          <a:noFill/>
          <a:ln w="19050" cap="flat" cmpd="sng">
            <a:solidFill>
              <a:schemeClr val="accent6"/>
            </a:solidFill>
            <a:prstDash val="solid"/>
            <a:miter lim="800000"/>
            <a:headEnd type="none" w="sm" len="sm"/>
            <a:tailEnd type="none" w="sm" len="sm"/>
          </a:ln>
        </p:spPr>
      </p:cxnSp>
      <p:sp>
        <p:nvSpPr>
          <p:cNvPr id="160" name="Google Shape;160;p60"/>
          <p:cNvSpPr txBox="1">
            <a:spLocks noGrp="1"/>
          </p:cNvSpPr>
          <p:nvPr>
            <p:ph type="title"/>
          </p:nvPr>
        </p:nvSpPr>
        <p:spPr>
          <a:xfrm>
            <a:off x="609441" y="685800"/>
            <a:ext cx="7313295"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1" name="Google Shape;161;p60"/>
          <p:cNvCxnSpPr/>
          <p:nvPr/>
        </p:nvCxnSpPr>
        <p:spPr>
          <a:xfrm>
            <a:off x="1295242" y="3884939"/>
            <a:ext cx="0" cy="640080"/>
          </a:xfrm>
          <a:prstGeom prst="straightConnector1">
            <a:avLst/>
          </a:prstGeom>
          <a:noFill/>
          <a:ln w="19050" cap="flat" cmpd="sng">
            <a:solidFill>
              <a:schemeClr val="accent6"/>
            </a:solidFill>
            <a:prstDash val="solid"/>
            <a:miter lim="800000"/>
            <a:headEnd type="none" w="sm" len="sm"/>
            <a:tailEnd type="none" w="sm" len="sm"/>
          </a:ln>
        </p:spPr>
      </p:cxnSp>
      <p:cxnSp>
        <p:nvCxnSpPr>
          <p:cNvPr id="162" name="Google Shape;162;p60"/>
          <p:cNvCxnSpPr/>
          <p:nvPr/>
        </p:nvCxnSpPr>
        <p:spPr>
          <a:xfrm>
            <a:off x="1298110" y="3881055"/>
            <a:ext cx="9824193" cy="0"/>
          </a:xfrm>
          <a:prstGeom prst="straightConnector1">
            <a:avLst/>
          </a:prstGeom>
          <a:noFill/>
          <a:ln w="50800" cap="flat" cmpd="sng">
            <a:solidFill>
              <a:schemeClr val="accent6"/>
            </a:solidFill>
            <a:prstDash val="solid"/>
            <a:miter lim="800000"/>
            <a:headEnd type="none" w="sm" len="sm"/>
            <a:tailEnd type="triangle" w="med" len="med"/>
          </a:ln>
        </p:spPr>
      </p:cxnSp>
      <p:sp>
        <p:nvSpPr>
          <p:cNvPr id="163" name="Google Shape;163;p60"/>
          <p:cNvSpPr/>
          <p:nvPr/>
        </p:nvSpPr>
        <p:spPr>
          <a:xfrm>
            <a:off x="8379817" y="685800"/>
            <a:ext cx="228540" cy="2286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4" name="Google Shape;164;p60"/>
          <p:cNvSpPr/>
          <p:nvPr/>
        </p:nvSpPr>
        <p:spPr>
          <a:xfrm>
            <a:off x="1203901" y="3787903"/>
            <a:ext cx="182326" cy="186304"/>
          </a:xfrm>
          <a:prstGeom prst="ellipse">
            <a:avLst/>
          </a:prstGeom>
          <a:solidFill>
            <a:schemeClr val="accent6"/>
          </a:solidFill>
          <a:ln w="38100" cap="flat" cmpd="sng">
            <a:solidFill>
              <a:schemeClr val="accent6"/>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Inter Light"/>
              <a:ea typeface="Inter Light"/>
              <a:cs typeface="Inter Light"/>
              <a:sym typeface="Inter Light"/>
            </a:endParaRPr>
          </a:p>
        </p:txBody>
      </p:sp>
      <p:sp>
        <p:nvSpPr>
          <p:cNvPr id="165" name="Google Shape;165;p60"/>
          <p:cNvSpPr/>
          <p:nvPr/>
        </p:nvSpPr>
        <p:spPr>
          <a:xfrm>
            <a:off x="8379818" y="1144997"/>
            <a:ext cx="228540" cy="228600"/>
          </a:xfrm>
          <a:prstGeom prst="ellipse">
            <a:avLst/>
          </a:prstGeom>
          <a:solidFill>
            <a:schemeClr val="accen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6" name="Google Shape;166;p60"/>
          <p:cNvSpPr txBox="1">
            <a:spLocks noGrp="1"/>
          </p:cNvSpPr>
          <p:nvPr>
            <p:ph type="body" idx="1"/>
          </p:nvPr>
        </p:nvSpPr>
        <p:spPr>
          <a:xfrm>
            <a:off x="609442" y="4561953"/>
            <a:ext cx="1371240" cy="708731"/>
          </a:xfrm>
          <a:prstGeom prst="rect">
            <a:avLst/>
          </a:prstGeom>
          <a:noFill/>
          <a:ln>
            <a:noFill/>
          </a:ln>
        </p:spPr>
        <p:txBody>
          <a:bodyPr spcFirstLastPara="1" wrap="square" lIns="0" tIns="0" rIns="0" bIns="0" anchor="t"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2"/>
          </p:nvPr>
        </p:nvSpPr>
        <p:spPr>
          <a:xfrm>
            <a:off x="8836898" y="685801"/>
            <a:ext cx="2285405" cy="457200"/>
          </a:xfrm>
          <a:prstGeom prst="rect">
            <a:avLst/>
          </a:prstGeom>
          <a:noFill/>
          <a:ln>
            <a:noFill/>
          </a:ln>
        </p:spPr>
        <p:txBody>
          <a:bodyPr spcFirstLastPara="1" wrap="square" lIns="0" tIns="0" rIns="0" bIns="182875" anchor="t" anchorCtr="0">
            <a:noAutofit/>
          </a:bodyPr>
          <a:lstStyle>
            <a:lvl1pPr marL="457052" lvl="0" indent="-228525"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3"/>
          </p:nvPr>
        </p:nvSpPr>
        <p:spPr>
          <a:xfrm>
            <a:off x="8836898" y="1143000"/>
            <a:ext cx="2285405" cy="457200"/>
          </a:xfrm>
          <a:prstGeom prst="rect">
            <a:avLst/>
          </a:prstGeom>
          <a:noFill/>
          <a:ln>
            <a:noFill/>
          </a:ln>
        </p:spPr>
        <p:txBody>
          <a:bodyPr spcFirstLastPara="1" wrap="square" lIns="0" tIns="0" rIns="0" bIns="182875" anchor="t" anchorCtr="0">
            <a:noAutofit/>
          </a:bodyPr>
          <a:lstStyle>
            <a:lvl1pPr marL="457052" lvl="0" indent="-228525"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69" name="Google Shape;169;p60"/>
          <p:cNvSpPr/>
          <p:nvPr/>
        </p:nvSpPr>
        <p:spPr>
          <a:xfrm>
            <a:off x="2209225" y="3638409"/>
            <a:ext cx="457081" cy="4572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70" name="Google Shape;170;p60"/>
          <p:cNvSpPr txBox="1">
            <a:spLocks noGrp="1"/>
          </p:cNvSpPr>
          <p:nvPr>
            <p:ph type="body" idx="4"/>
          </p:nvPr>
        </p:nvSpPr>
        <p:spPr>
          <a:xfrm>
            <a:off x="1752146" y="2522450"/>
            <a:ext cx="1371240" cy="677953"/>
          </a:xfrm>
          <a:prstGeom prst="rect">
            <a:avLst/>
          </a:prstGeom>
          <a:noFill/>
          <a:ln>
            <a:noFill/>
          </a:ln>
        </p:spPr>
        <p:txBody>
          <a:bodyPr spcFirstLastPara="1" wrap="square" lIns="0" tIns="0" rIns="0" bIns="0" anchor="b"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0406052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Dividing slide md-grey">
  <p:cSld name="1_Dividing slide md-grey">
    <p:spTree>
      <p:nvGrpSpPr>
        <p:cNvPr id="1" name="Shape 171"/>
        <p:cNvGrpSpPr/>
        <p:nvPr/>
      </p:nvGrpSpPr>
      <p:grpSpPr>
        <a:xfrm>
          <a:off x="0" y="0"/>
          <a:ext cx="0" cy="0"/>
          <a:chOff x="0" y="0"/>
          <a:chExt cx="0" cy="0"/>
        </a:xfrm>
      </p:grpSpPr>
      <p:sp>
        <p:nvSpPr>
          <p:cNvPr id="172" name="Google Shape;172;g230b1a41ba8_0_1777"/>
          <p:cNvSpPr/>
          <p:nvPr/>
        </p:nvSpPr>
        <p:spPr>
          <a:xfrm>
            <a:off x="0" y="0"/>
            <a:ext cx="12188825" cy="6858000"/>
          </a:xfrm>
          <a:prstGeom prst="rect">
            <a:avLst/>
          </a:prstGeom>
          <a:solidFill>
            <a:schemeClr val="dk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73" name="Google Shape;173;g230b1a41ba8_0_1777"/>
          <p:cNvPicPr preferRelativeResize="0"/>
          <p:nvPr/>
        </p:nvPicPr>
        <p:blipFill rotWithShape="1">
          <a:blip r:embed="rId2">
            <a:alphaModFix/>
          </a:blip>
          <a:srcRect/>
          <a:stretch/>
        </p:blipFill>
        <p:spPr>
          <a:xfrm>
            <a:off x="6626174" y="995856"/>
            <a:ext cx="4905665" cy="6308927"/>
          </a:xfrm>
          <a:prstGeom prst="rect">
            <a:avLst/>
          </a:prstGeom>
          <a:noFill/>
          <a:ln>
            <a:noFill/>
          </a:ln>
        </p:spPr>
      </p:pic>
      <p:sp>
        <p:nvSpPr>
          <p:cNvPr id="174" name="Google Shape;174;g230b1a41ba8_0_1777"/>
          <p:cNvSpPr txBox="1">
            <a:spLocks noGrp="1"/>
          </p:cNvSpPr>
          <p:nvPr>
            <p:ph type="body" idx="1"/>
          </p:nvPr>
        </p:nvSpPr>
        <p:spPr>
          <a:xfrm>
            <a:off x="829496" y="1258707"/>
            <a:ext cx="6283363" cy="663731"/>
          </a:xfrm>
          <a:prstGeom prst="rect">
            <a:avLst/>
          </a:prstGeom>
          <a:noFill/>
          <a:ln>
            <a:noFill/>
          </a:ln>
        </p:spPr>
        <p:txBody>
          <a:bodyPr spcFirstLastPara="1" wrap="square" lIns="91425" tIns="45700" rIns="91425" bIns="45700" anchor="t" anchorCtr="0">
            <a:spAutoFit/>
          </a:bodyPr>
          <a:lstStyle>
            <a:lvl1pPr marL="457052" marR="0" lvl="0" indent="-228525" algn="l">
              <a:lnSpc>
                <a:spcPct val="90000"/>
              </a:lnSpc>
              <a:spcBef>
                <a:spcPts val="1000"/>
              </a:spcBef>
              <a:spcAft>
                <a:spcPts val="0"/>
              </a:spcAft>
              <a:buClr>
                <a:schemeClr val="lt1"/>
              </a:buClr>
              <a:buSzPts val="3200"/>
              <a:buFont typeface="Arial"/>
              <a:buNone/>
              <a:defRPr sz="3199" b="1" i="0" u="none" strike="noStrike" cap="none">
                <a:solidFill>
                  <a:schemeClr val="lt1"/>
                </a:solidFill>
                <a:latin typeface="Barlow SemiBold"/>
                <a:ea typeface="Barlow SemiBold"/>
                <a:cs typeface="Barlow SemiBold"/>
                <a:sym typeface="Barlow SemiBold"/>
              </a:defRPr>
            </a:lvl1pPr>
            <a:lvl2pPr marL="914103" marR="0" lvl="1"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55" marR="0" lvl="2"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05" marR="0" lvl="3"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257" marR="0" lvl="4"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75" name="Google Shape;175;g230b1a41ba8_0_1777"/>
          <p:cNvCxnSpPr/>
          <p:nvPr/>
        </p:nvCxnSpPr>
        <p:spPr>
          <a:xfrm>
            <a:off x="914162" y="2102583"/>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76" name="Google Shape;176;g230b1a41ba8_0_1777"/>
          <p:cNvSpPr txBox="1">
            <a:spLocks noGrp="1"/>
          </p:cNvSpPr>
          <p:nvPr>
            <p:ph type="body" idx="2"/>
          </p:nvPr>
        </p:nvSpPr>
        <p:spPr>
          <a:xfrm>
            <a:off x="746288" y="2936474"/>
            <a:ext cx="8390015" cy="989700"/>
          </a:xfrm>
          <a:prstGeom prst="rect">
            <a:avLst/>
          </a:prstGeom>
          <a:noFill/>
          <a:ln>
            <a:noFill/>
          </a:ln>
        </p:spPr>
        <p:txBody>
          <a:bodyPr spcFirstLastPara="1" wrap="square" lIns="91425" tIns="45700" rIns="91425" bIns="45700" anchor="t" anchorCtr="0">
            <a:normAutofit/>
          </a:bodyPr>
          <a:lstStyle>
            <a:lvl1pPr marL="457052" marR="0" lvl="0" indent="-228525" algn="l">
              <a:lnSpc>
                <a:spcPct val="90000"/>
              </a:lnSpc>
              <a:spcBef>
                <a:spcPts val="1000"/>
              </a:spcBef>
              <a:spcAft>
                <a:spcPts val="0"/>
              </a:spcAft>
              <a:buClr>
                <a:schemeClr val="lt1"/>
              </a:buClr>
              <a:buSzPts val="5867"/>
              <a:buFont typeface="Arial"/>
              <a:buNone/>
              <a:defRPr sz="5865" b="0" i="0" u="none" strike="noStrike" cap="none">
                <a:solidFill>
                  <a:schemeClr val="lt1"/>
                </a:solidFill>
                <a:latin typeface="Barlow"/>
                <a:ea typeface="Barlow"/>
                <a:cs typeface="Barlow"/>
                <a:sym typeface="Barlow"/>
              </a:defRPr>
            </a:lvl1pPr>
            <a:lvl2pPr marL="914103" marR="0" lvl="1"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55" marR="0" lvl="2" indent="-355484"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05" marR="0" lvl="3"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257" marR="0" lvl="4"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7" name="Google Shape;177;g230b1a41ba8_0_1777"/>
          <p:cNvSpPr txBox="1">
            <a:spLocks noGrp="1"/>
          </p:cNvSpPr>
          <p:nvPr>
            <p:ph type="body" idx="3"/>
          </p:nvPr>
        </p:nvSpPr>
        <p:spPr>
          <a:xfrm>
            <a:off x="803101" y="3861311"/>
            <a:ext cx="5332911" cy="532500"/>
          </a:xfrm>
          <a:prstGeom prst="rect">
            <a:avLst/>
          </a:prstGeom>
          <a:noFill/>
          <a:ln>
            <a:noFill/>
          </a:ln>
        </p:spPr>
        <p:txBody>
          <a:bodyPr spcFirstLastPara="1" wrap="square" lIns="91425" tIns="45700" rIns="91425" bIns="45700" anchor="t" anchorCtr="0">
            <a:normAutofit/>
          </a:bodyPr>
          <a:lstStyle>
            <a:lvl1pPr marL="457052" marR="0" lvl="0" indent="-228525" algn="l">
              <a:lnSpc>
                <a:spcPct val="90000"/>
              </a:lnSpc>
              <a:spcBef>
                <a:spcPts val="1000"/>
              </a:spcBef>
              <a:spcAft>
                <a:spcPts val="0"/>
              </a:spcAft>
              <a:buClr>
                <a:schemeClr val="lt1"/>
              </a:buClr>
              <a:buSzPts val="2667"/>
              <a:buFont typeface="Arial"/>
              <a:buNone/>
              <a:defRPr sz="2666" b="0" i="0" u="none" strike="noStrike" cap="none">
                <a:solidFill>
                  <a:schemeClr val="lt1"/>
                </a:solidFill>
                <a:latin typeface="Barlow"/>
                <a:ea typeface="Barlow"/>
                <a:cs typeface="Barlow"/>
                <a:sym typeface="Barlow"/>
              </a:defRPr>
            </a:lvl1pPr>
            <a:lvl2pPr marL="914103" marR="0" lvl="1"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55" marR="0" lvl="2" indent="-355484"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Arial"/>
                <a:ea typeface="Arial"/>
                <a:cs typeface="Arial"/>
                <a:sym typeface="Arial"/>
              </a:defRPr>
            </a:lvl3pPr>
            <a:lvl4pPr marL="1828205" marR="0" lvl="3"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4pPr>
            <a:lvl5pPr marL="2285257" marR="0" lvl="4"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8" name="Google Shape;178;g230b1a41ba8_0_1777"/>
          <p:cNvSpPr txBox="1">
            <a:spLocks noGrp="1"/>
          </p:cNvSpPr>
          <p:nvPr>
            <p:ph type="sldNum" idx="12"/>
          </p:nvPr>
        </p:nvSpPr>
        <p:spPr>
          <a:xfrm>
            <a:off x="8608357" y="6356353"/>
            <a:ext cx="2742486" cy="338514"/>
          </a:xfrm>
          <a:prstGeom prst="rect">
            <a:avLst/>
          </a:prstGeom>
          <a:noFill/>
          <a:ln>
            <a:noFill/>
          </a:ln>
        </p:spPr>
        <p:txBody>
          <a:bodyPr spcFirstLastPara="1" wrap="square" lIns="0" tIns="45700" rIns="91425" bIns="45700" anchor="t" anchorCtr="0">
            <a:spAutoFit/>
          </a:bodyPr>
          <a:lstStyle>
            <a:lvl1pPr marL="0" marR="0" lvl="0"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1pPr>
            <a:lvl2pPr marL="0" marR="0" lvl="1"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2pPr>
            <a:lvl3pPr marL="0" marR="0" lvl="2"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3pPr>
            <a:lvl4pPr marL="0" marR="0" lvl="3"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4pPr>
            <a:lvl5pPr marL="0" marR="0" lvl="4"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5pPr>
            <a:lvl6pPr marL="0" marR="0" lvl="5"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6pPr>
            <a:lvl7pPr marL="0" marR="0" lvl="6"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7pPr>
            <a:lvl8pPr marL="0" marR="0" lvl="7"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8pPr>
            <a:lvl9pPr marL="0" marR="0" lvl="8" indent="0" algn="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Barlow SemiBold"/>
                <a:ea typeface="Barlow SemiBold"/>
                <a:cs typeface="Barlow SemiBold"/>
                <a:sym typeface="Barlow SemiBol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5623232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Title Slide - purple">
  <p:cSld name="1_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690549" y="1"/>
            <a:ext cx="7498275" cy="6858001"/>
          </a:xfrm>
          <a:prstGeom prst="rect">
            <a:avLst/>
          </a:prstGeom>
          <a:noFill/>
          <a:ln>
            <a:noFill/>
          </a:ln>
        </p:spPr>
      </p:pic>
      <p:sp>
        <p:nvSpPr>
          <p:cNvPr id="181" name="Google Shape;181;g230b1a41ba8_0_1785"/>
          <p:cNvSpPr/>
          <p:nvPr/>
        </p:nvSpPr>
        <p:spPr>
          <a:xfrm>
            <a:off x="5919231" y="3"/>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2" y="2"/>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6" y="1026338"/>
            <a:ext cx="2993563" cy="603452"/>
          </a:xfrm>
          <a:prstGeom prst="rect">
            <a:avLst/>
          </a:prstGeom>
          <a:noFill/>
          <a:ln>
            <a:noFill/>
          </a:ln>
        </p:spPr>
      </p:pic>
      <p:sp>
        <p:nvSpPr>
          <p:cNvPr id="184" name="Google Shape;184;g230b1a41ba8_0_1785"/>
          <p:cNvSpPr txBox="1">
            <a:spLocks noGrp="1"/>
          </p:cNvSpPr>
          <p:nvPr>
            <p:ph type="body" idx="1"/>
          </p:nvPr>
        </p:nvSpPr>
        <p:spPr>
          <a:xfrm>
            <a:off x="912046" y="2755723"/>
            <a:ext cx="6134002" cy="653855"/>
          </a:xfrm>
          <a:prstGeom prst="rect">
            <a:avLst/>
          </a:prstGeom>
          <a:noFill/>
          <a:ln>
            <a:noFill/>
          </a:ln>
        </p:spPr>
        <p:txBody>
          <a:bodyPr spcFirstLastPara="1" wrap="square" lIns="0" tIns="0" rIns="0" bIns="0" anchor="b" anchorCtr="0">
            <a:spAutoFit/>
          </a:bodyPr>
          <a:lstStyle>
            <a:lvl1pPr marL="457052" marR="0" lvl="0" indent="-228525"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03" marR="0" lvl="1"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55" marR="0" lvl="2"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05" marR="0" lvl="3"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257" marR="0" lvl="4"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8" y="4072167"/>
            <a:ext cx="4659886" cy="989700"/>
          </a:xfrm>
          <a:prstGeom prst="rect">
            <a:avLst/>
          </a:prstGeom>
          <a:noFill/>
          <a:ln>
            <a:noFill/>
          </a:ln>
        </p:spPr>
        <p:txBody>
          <a:bodyPr spcFirstLastPara="1" wrap="square" lIns="0" tIns="0" rIns="0" bIns="0" anchor="t" anchorCtr="0">
            <a:normAutofit/>
          </a:bodyPr>
          <a:lstStyle>
            <a:lvl1pPr marL="457052" marR="0" lvl="0" indent="-228525"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03" marR="0" lvl="1" indent="-38087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55" marR="0" lvl="2" indent="-355484"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05" marR="0" lvl="3"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257" marR="0" lvl="4"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08" marR="0" lvl="5"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360" marR="0" lvl="6"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412" marR="0" lvl="7"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463" marR="0" lvl="8" indent="-342788"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9" y="5748567"/>
            <a:ext cx="3983862" cy="318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902915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431">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Solution 1">
  <p:cSld name="1_Solution 1">
    <p:spTree>
      <p:nvGrpSpPr>
        <p:cNvPr id="1" name="Shape 188"/>
        <p:cNvGrpSpPr/>
        <p:nvPr/>
      </p:nvGrpSpPr>
      <p:grpSpPr>
        <a:xfrm>
          <a:off x="0" y="0"/>
          <a:ext cx="0" cy="0"/>
          <a:chOff x="0" y="0"/>
          <a:chExt cx="0" cy="0"/>
        </a:xfrm>
      </p:grpSpPr>
      <p:sp>
        <p:nvSpPr>
          <p:cNvPr id="189" name="Google Shape;189;p61"/>
          <p:cNvSpPr txBox="1">
            <a:spLocks noGrp="1"/>
          </p:cNvSpPr>
          <p:nvPr>
            <p:ph type="title"/>
          </p:nvPr>
        </p:nvSpPr>
        <p:spPr>
          <a:xfrm>
            <a:off x="609444" y="685800"/>
            <a:ext cx="4586516"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61"/>
          <p:cNvSpPr txBox="1">
            <a:spLocks noGrp="1"/>
          </p:cNvSpPr>
          <p:nvPr>
            <p:ph type="body" idx="1"/>
          </p:nvPr>
        </p:nvSpPr>
        <p:spPr>
          <a:xfrm>
            <a:off x="5599243" y="685800"/>
            <a:ext cx="5980142" cy="5029200"/>
          </a:xfrm>
          <a:prstGeom prst="rect">
            <a:avLst/>
          </a:prstGeom>
          <a:noFill/>
          <a:ln>
            <a:noFill/>
          </a:ln>
        </p:spPr>
        <p:txBody>
          <a:bodyPr spcFirstLastPara="1" wrap="square" lIns="0" tIns="182875" rIns="0" bIns="45700" anchor="ctr" anchorCtr="0">
            <a:normAutofit/>
          </a:bodyPr>
          <a:lstStyle>
            <a:lvl1pPr marL="457052" lvl="0" indent="-228525" algn="ctr">
              <a:lnSpc>
                <a:spcPct val="120000"/>
              </a:lnSpc>
              <a:spcBef>
                <a:spcPts val="600"/>
              </a:spcBef>
              <a:spcAft>
                <a:spcPts val="0"/>
              </a:spcAft>
              <a:buClr>
                <a:schemeClr val="dk1"/>
              </a:buClr>
              <a:buSzPts val="2400"/>
              <a:buNone/>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191" name="Google Shape;191;p61"/>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600"/>
              <a:buNone/>
              <a:defRPr sz="16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192" name="Google Shape;192;p6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93" name="Google Shape;193;p61"/>
          <p:cNvSpPr txBox="1">
            <a:spLocks noGrp="1"/>
          </p:cNvSpPr>
          <p:nvPr>
            <p:ph type="body" idx="4"/>
          </p:nvPr>
        </p:nvSpPr>
        <p:spPr>
          <a:xfrm>
            <a:off x="5599243" y="5715000"/>
            <a:ext cx="5980142" cy="457200"/>
          </a:xfrm>
          <a:prstGeom prst="rect">
            <a:avLst/>
          </a:prstGeom>
          <a:noFill/>
          <a:ln>
            <a:noFill/>
          </a:ln>
        </p:spPr>
        <p:txBody>
          <a:bodyPr spcFirstLastPara="1" wrap="square" lIns="0" tIns="0" rIns="0" bIns="0" anchor="ctr" anchorCtr="0">
            <a:normAutofit/>
          </a:bodyPr>
          <a:lstStyle>
            <a:lvl1pPr marL="457052" lvl="0" indent="-228525" algn="ctr">
              <a:lnSpc>
                <a:spcPct val="120000"/>
              </a:lnSpc>
              <a:spcBef>
                <a:spcPts val="600"/>
              </a:spcBef>
              <a:spcAft>
                <a:spcPts val="0"/>
              </a:spcAft>
              <a:buClr>
                <a:schemeClr val="dk1"/>
              </a:buClr>
              <a:buSzPts val="1200"/>
              <a:buNone/>
              <a:defRPr sz="12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240011458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25/25/25/25 Content 1">
  <p:cSld name="1_25/25/25/25 Content 1">
    <p:spTree>
      <p:nvGrpSpPr>
        <p:cNvPr id="1" name="Shape 226"/>
        <p:cNvGrpSpPr/>
        <p:nvPr/>
      </p:nvGrpSpPr>
      <p:grpSpPr>
        <a:xfrm>
          <a:off x="0" y="0"/>
          <a:ext cx="0" cy="0"/>
          <a:chOff x="0" y="0"/>
          <a:chExt cx="0" cy="0"/>
        </a:xfrm>
      </p:grpSpPr>
      <p:sp>
        <p:nvSpPr>
          <p:cNvPr id="227" name="Google Shape;227;p65"/>
          <p:cNvSpPr txBox="1">
            <a:spLocks noGrp="1"/>
          </p:cNvSpPr>
          <p:nvPr>
            <p:ph type="body" idx="1"/>
          </p:nvPr>
        </p:nvSpPr>
        <p:spPr>
          <a:xfrm>
            <a:off x="609444" y="2971800"/>
            <a:ext cx="2285412" cy="4572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28" name="Google Shape;228;p65"/>
          <p:cNvSpPr txBox="1">
            <a:spLocks noGrp="1"/>
          </p:cNvSpPr>
          <p:nvPr>
            <p:ph type="body" idx="2"/>
          </p:nvPr>
        </p:nvSpPr>
        <p:spPr>
          <a:xfrm>
            <a:off x="3351928" y="2971800"/>
            <a:ext cx="2247314" cy="4572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29" name="Google Shape;229;p65"/>
          <p:cNvSpPr txBox="1">
            <a:spLocks noGrp="1"/>
          </p:cNvSpPr>
          <p:nvPr>
            <p:ph type="body" idx="3"/>
          </p:nvPr>
        </p:nvSpPr>
        <p:spPr>
          <a:xfrm>
            <a:off x="6103838" y="2971800"/>
            <a:ext cx="2285408" cy="4572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0" name="Google Shape;230;p65"/>
          <p:cNvSpPr>
            <a:spLocks noGrp="1"/>
          </p:cNvSpPr>
          <p:nvPr>
            <p:ph type="pic" idx="4"/>
          </p:nvPr>
        </p:nvSpPr>
        <p:spPr>
          <a:xfrm>
            <a:off x="618866" y="2062847"/>
            <a:ext cx="685621" cy="685800"/>
          </a:xfrm>
          <a:prstGeom prst="rect">
            <a:avLst/>
          </a:prstGeom>
          <a:noFill/>
          <a:ln>
            <a:noFill/>
          </a:ln>
        </p:spPr>
      </p:sp>
      <p:sp>
        <p:nvSpPr>
          <p:cNvPr id="231" name="Google Shape;231;p65"/>
          <p:cNvSpPr>
            <a:spLocks noGrp="1"/>
          </p:cNvSpPr>
          <p:nvPr>
            <p:ph type="pic" idx="5"/>
          </p:nvPr>
        </p:nvSpPr>
        <p:spPr>
          <a:xfrm>
            <a:off x="3361352" y="2062847"/>
            <a:ext cx="685621" cy="685800"/>
          </a:xfrm>
          <a:prstGeom prst="rect">
            <a:avLst/>
          </a:prstGeom>
          <a:noFill/>
          <a:ln>
            <a:noFill/>
          </a:ln>
        </p:spPr>
      </p:sp>
      <p:sp>
        <p:nvSpPr>
          <p:cNvPr id="232" name="Google Shape;232;p65"/>
          <p:cNvSpPr>
            <a:spLocks noGrp="1"/>
          </p:cNvSpPr>
          <p:nvPr>
            <p:ph type="pic" idx="6"/>
          </p:nvPr>
        </p:nvSpPr>
        <p:spPr>
          <a:xfrm>
            <a:off x="6113267" y="2062847"/>
            <a:ext cx="685621" cy="685800"/>
          </a:xfrm>
          <a:prstGeom prst="rect">
            <a:avLst/>
          </a:prstGeom>
          <a:noFill/>
          <a:ln>
            <a:noFill/>
          </a:ln>
        </p:spPr>
      </p:sp>
      <p:sp>
        <p:nvSpPr>
          <p:cNvPr id="233" name="Google Shape;233;p65"/>
          <p:cNvSpPr txBox="1">
            <a:spLocks noGrp="1"/>
          </p:cNvSpPr>
          <p:nvPr>
            <p:ph type="body" idx="7"/>
          </p:nvPr>
        </p:nvSpPr>
        <p:spPr>
          <a:xfrm>
            <a:off x="609439" y="3429001"/>
            <a:ext cx="2285408" cy="2743739"/>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4" name="Google Shape;234;p65"/>
          <p:cNvSpPr txBox="1">
            <a:spLocks noGrp="1"/>
          </p:cNvSpPr>
          <p:nvPr>
            <p:ph type="body" idx="8"/>
          </p:nvPr>
        </p:nvSpPr>
        <p:spPr>
          <a:xfrm>
            <a:off x="3351928" y="3428462"/>
            <a:ext cx="2247315" cy="2743739"/>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5" name="Google Shape;235;p65"/>
          <p:cNvSpPr txBox="1">
            <a:spLocks noGrp="1"/>
          </p:cNvSpPr>
          <p:nvPr>
            <p:ph type="body" idx="9"/>
          </p:nvPr>
        </p:nvSpPr>
        <p:spPr>
          <a:xfrm>
            <a:off x="6103841" y="3429001"/>
            <a:ext cx="2285405" cy="2742688"/>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6" name="Google Shape;236;p65"/>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7" name="Google Shape;237;p6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5"/>
          <p:cNvSpPr txBox="1">
            <a:spLocks noGrp="1"/>
          </p:cNvSpPr>
          <p:nvPr>
            <p:ph type="body" idx="14"/>
          </p:nvPr>
        </p:nvSpPr>
        <p:spPr>
          <a:xfrm>
            <a:off x="8836895" y="2966355"/>
            <a:ext cx="2285408" cy="4572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39" name="Google Shape;239;p65"/>
          <p:cNvSpPr>
            <a:spLocks noGrp="1"/>
          </p:cNvSpPr>
          <p:nvPr>
            <p:ph type="pic" idx="15"/>
          </p:nvPr>
        </p:nvSpPr>
        <p:spPr>
          <a:xfrm>
            <a:off x="8846323" y="2057400"/>
            <a:ext cx="685621" cy="685800"/>
          </a:xfrm>
          <a:prstGeom prst="rect">
            <a:avLst/>
          </a:prstGeom>
          <a:noFill/>
          <a:ln>
            <a:noFill/>
          </a:ln>
        </p:spPr>
      </p:sp>
      <p:sp>
        <p:nvSpPr>
          <p:cNvPr id="240" name="Google Shape;240;p65"/>
          <p:cNvSpPr txBox="1">
            <a:spLocks noGrp="1"/>
          </p:cNvSpPr>
          <p:nvPr>
            <p:ph type="body" idx="16"/>
          </p:nvPr>
        </p:nvSpPr>
        <p:spPr>
          <a:xfrm>
            <a:off x="8836898" y="3423555"/>
            <a:ext cx="2285405" cy="2742688"/>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9834665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matchingName="60/40 Content 1">
  <p:cSld name="1_60/40 Content 1">
    <p:spTree>
      <p:nvGrpSpPr>
        <p:cNvPr id="1" name="Shape 241"/>
        <p:cNvGrpSpPr/>
        <p:nvPr/>
      </p:nvGrpSpPr>
      <p:grpSpPr>
        <a:xfrm>
          <a:off x="0" y="0"/>
          <a:ext cx="0" cy="0"/>
          <a:chOff x="0" y="0"/>
          <a:chExt cx="0" cy="0"/>
        </a:xfrm>
      </p:grpSpPr>
      <p:sp>
        <p:nvSpPr>
          <p:cNvPr id="242" name="Google Shape;242;p66"/>
          <p:cNvSpPr/>
          <p:nvPr/>
        </p:nvSpPr>
        <p:spPr>
          <a:xfrm>
            <a:off x="1" y="0"/>
            <a:ext cx="701333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43" name="Google Shape;243;p66"/>
          <p:cNvSpPr txBox="1">
            <a:spLocks noGrp="1"/>
          </p:cNvSpPr>
          <p:nvPr>
            <p:ph type="title"/>
          </p:nvPr>
        </p:nvSpPr>
        <p:spPr>
          <a:xfrm>
            <a:off x="609441" y="685800"/>
            <a:ext cx="5942052"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66"/>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245" name="Google Shape;245;p6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46" name="Google Shape;246;p66"/>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247" name="Google Shape;247;p66"/>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5664626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matchingName="70/30 Content 3">
  <p:cSld name="1_70/30 Content 3">
    <p:spTree>
      <p:nvGrpSpPr>
        <p:cNvPr id="1" name="Shape 250"/>
        <p:cNvGrpSpPr/>
        <p:nvPr/>
      </p:nvGrpSpPr>
      <p:grpSpPr>
        <a:xfrm>
          <a:off x="0" y="0"/>
          <a:ext cx="0" cy="0"/>
          <a:chOff x="0" y="0"/>
          <a:chExt cx="0" cy="0"/>
        </a:xfrm>
      </p:grpSpPr>
      <p:sp>
        <p:nvSpPr>
          <p:cNvPr id="251" name="Google Shape;251;p69"/>
          <p:cNvSpPr/>
          <p:nvPr/>
        </p:nvSpPr>
        <p:spPr>
          <a:xfrm>
            <a:off x="1"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52" name="Google Shape;252;p69"/>
          <p:cNvSpPr txBox="1">
            <a:spLocks noGrp="1"/>
          </p:cNvSpPr>
          <p:nvPr>
            <p:ph type="title"/>
          </p:nvPr>
        </p:nvSpPr>
        <p:spPr>
          <a:xfrm>
            <a:off x="609443" y="685802"/>
            <a:ext cx="6856213" cy="1128423"/>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9"/>
          <p:cNvSpPr txBox="1">
            <a:spLocks noGrp="1"/>
          </p:cNvSpPr>
          <p:nvPr>
            <p:ph type="body" idx="1"/>
          </p:nvPr>
        </p:nvSpPr>
        <p:spPr>
          <a:xfrm>
            <a:off x="8379817" y="1143000"/>
            <a:ext cx="3199567" cy="50292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dk1"/>
              </a:buClr>
              <a:buSzPts val="2400"/>
              <a:buNone/>
              <a:defRPr sz="2399" b="1"/>
            </a:lvl1pPr>
            <a:lvl2pPr marL="914103" lvl="1" indent="-228525" algn="l">
              <a:lnSpc>
                <a:spcPct val="120000"/>
              </a:lnSpc>
              <a:spcBef>
                <a:spcPts val="600"/>
              </a:spcBef>
              <a:spcAft>
                <a:spcPts val="0"/>
              </a:spcAft>
              <a:buClr>
                <a:schemeClr val="dk1"/>
              </a:buClr>
              <a:buSzPts val="2000"/>
              <a:buNone/>
              <a:defRPr sz="1999" b="1"/>
            </a:lvl2pPr>
            <a:lvl3pPr marL="1371155" lvl="2" indent="-228525" algn="l">
              <a:lnSpc>
                <a:spcPct val="120000"/>
              </a:lnSpc>
              <a:spcBef>
                <a:spcPts val="600"/>
              </a:spcBef>
              <a:spcAft>
                <a:spcPts val="0"/>
              </a:spcAft>
              <a:buClr>
                <a:schemeClr val="dk1"/>
              </a:buClr>
              <a:buSzPts val="1800"/>
              <a:buNone/>
              <a:defRPr sz="1799" b="1"/>
            </a:lvl3pPr>
            <a:lvl4pPr marL="1828205" lvl="3" indent="-228525" algn="l">
              <a:lnSpc>
                <a:spcPct val="120000"/>
              </a:lnSpc>
              <a:spcBef>
                <a:spcPts val="600"/>
              </a:spcBef>
              <a:spcAft>
                <a:spcPts val="0"/>
              </a:spcAft>
              <a:buClr>
                <a:schemeClr val="dk1"/>
              </a:buClr>
              <a:buSzPts val="1600"/>
              <a:buNone/>
              <a:defRPr sz="1600" b="1"/>
            </a:lvl4pPr>
            <a:lvl5pPr marL="2285257" lvl="4" indent="-228525" algn="l">
              <a:lnSpc>
                <a:spcPct val="120000"/>
              </a:lnSpc>
              <a:spcBef>
                <a:spcPts val="600"/>
              </a:spcBef>
              <a:spcAft>
                <a:spcPts val="0"/>
              </a:spcAft>
              <a:buClr>
                <a:schemeClr val="dk1"/>
              </a:buClr>
              <a:buSzPts val="1600"/>
              <a:buNone/>
              <a:defRPr sz="1600" b="1"/>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254" name="Google Shape;254;p69"/>
          <p:cNvSpPr txBox="1">
            <a:spLocks noGrp="1"/>
          </p:cNvSpPr>
          <p:nvPr>
            <p:ph type="body" idx="2"/>
          </p:nvPr>
        </p:nvSpPr>
        <p:spPr>
          <a:xfrm>
            <a:off x="609443" y="1828800"/>
            <a:ext cx="6856215"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Font typeface="Arial"/>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255" name="Google Shape;255;p6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256" name="Google Shape;256;p69"/>
          <p:cNvPicPr preferRelativeResize="0"/>
          <p:nvPr/>
        </p:nvPicPr>
        <p:blipFill rotWithShape="1">
          <a:blip r:embed="rId2">
            <a:alphaModFix/>
          </a:blip>
          <a:srcRect/>
          <a:stretch/>
        </p:blipFill>
        <p:spPr>
          <a:xfrm>
            <a:off x="486566" y="6415379"/>
            <a:ext cx="1568107" cy="442623"/>
          </a:xfrm>
          <a:prstGeom prst="rect">
            <a:avLst/>
          </a:prstGeom>
          <a:noFill/>
          <a:ln>
            <a:noFill/>
          </a:ln>
        </p:spPr>
      </p:pic>
    </p:spTree>
    <p:extLst>
      <p:ext uri="{BB962C8B-B14F-4D97-AF65-F5344CB8AC3E}">
        <p14:creationId xmlns:p14="http://schemas.microsoft.com/office/powerpoint/2010/main" val="685656448"/>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Headline 2">
  <p:cSld name="1_Headline 2">
    <p:spTree>
      <p:nvGrpSpPr>
        <p:cNvPr id="1" name="Shape 257"/>
        <p:cNvGrpSpPr/>
        <p:nvPr/>
      </p:nvGrpSpPr>
      <p:grpSpPr>
        <a:xfrm>
          <a:off x="0" y="0"/>
          <a:ext cx="0" cy="0"/>
          <a:chOff x="0" y="0"/>
          <a:chExt cx="0" cy="0"/>
        </a:xfrm>
      </p:grpSpPr>
      <p:sp>
        <p:nvSpPr>
          <p:cNvPr id="258" name="Google Shape;258;p70"/>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70"/>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97691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matchingName="Headline 4">
  <p:cSld name="1_Headline 4">
    <p:spTree>
      <p:nvGrpSpPr>
        <p:cNvPr id="1" name="Shape 260"/>
        <p:cNvGrpSpPr/>
        <p:nvPr/>
      </p:nvGrpSpPr>
      <p:grpSpPr>
        <a:xfrm>
          <a:off x="0" y="0"/>
          <a:ext cx="0" cy="0"/>
          <a:chOff x="0" y="0"/>
          <a:chExt cx="0" cy="0"/>
        </a:xfrm>
      </p:grpSpPr>
      <p:sp>
        <p:nvSpPr>
          <p:cNvPr id="261" name="Google Shape;261;p71"/>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1"/>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71"/>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64" name="Google Shape;264;p7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65" name="Google Shape;265;p71"/>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266" name="Google Shape;266;p71"/>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758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27242283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289432203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Headline 6">
  <p:cSld name="1_Headline 6">
    <p:spTree>
      <p:nvGrpSpPr>
        <p:cNvPr id="1" name="Shape 267"/>
        <p:cNvGrpSpPr/>
        <p:nvPr/>
      </p:nvGrpSpPr>
      <p:grpSpPr>
        <a:xfrm>
          <a:off x="0" y="0"/>
          <a:ext cx="0" cy="0"/>
          <a:chOff x="0" y="0"/>
          <a:chExt cx="0" cy="0"/>
        </a:xfrm>
      </p:grpSpPr>
      <p:sp>
        <p:nvSpPr>
          <p:cNvPr id="268" name="Google Shape;268;p72"/>
          <p:cNvSpPr txBox="1">
            <a:spLocks noGrp="1"/>
          </p:cNvSpPr>
          <p:nvPr>
            <p:ph type="subTitle" idx="1"/>
          </p:nvPr>
        </p:nvSpPr>
        <p:spPr>
          <a:xfrm>
            <a:off x="609441" y="2286000"/>
            <a:ext cx="10969943" cy="2286000"/>
          </a:xfrm>
          <a:prstGeom prst="rect">
            <a:avLst/>
          </a:prstGeom>
          <a:noFill/>
          <a:ln>
            <a:noFill/>
          </a:ln>
        </p:spPr>
        <p:txBody>
          <a:bodyPr spcFirstLastPara="1" wrap="square" lIns="0" tIns="182875" rIns="0" bIns="45700" anchor="t" anchorCtr="0">
            <a:normAutofit/>
          </a:bodyPr>
          <a:lstStyle>
            <a:lvl1pPr lvl="0" algn="l">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9" name="Google Shape;269;p72"/>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5130598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50/50 Content 10">
  <p:cSld name="1_50/50 Content 10">
    <p:spTree>
      <p:nvGrpSpPr>
        <p:cNvPr id="1" name="Shape 272"/>
        <p:cNvGrpSpPr/>
        <p:nvPr/>
      </p:nvGrpSpPr>
      <p:grpSpPr>
        <a:xfrm>
          <a:off x="0" y="0"/>
          <a:ext cx="0" cy="0"/>
          <a:chOff x="0" y="0"/>
          <a:chExt cx="0" cy="0"/>
        </a:xfrm>
      </p:grpSpPr>
      <p:sp>
        <p:nvSpPr>
          <p:cNvPr id="273" name="Google Shape;273;p74"/>
          <p:cNvSpPr txBox="1">
            <a:spLocks noGrp="1"/>
          </p:cNvSpPr>
          <p:nvPr>
            <p:ph type="title"/>
          </p:nvPr>
        </p:nvSpPr>
        <p:spPr>
          <a:xfrm>
            <a:off x="609444" y="685800"/>
            <a:ext cx="4586516"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body" idx="1"/>
          </p:nvPr>
        </p:nvSpPr>
        <p:spPr>
          <a:xfrm>
            <a:off x="5599243" y="685800"/>
            <a:ext cx="5980142" cy="5486400"/>
          </a:xfrm>
          <a:prstGeom prst="rect">
            <a:avLst/>
          </a:prstGeom>
          <a:noFill/>
          <a:ln>
            <a:noFill/>
          </a:ln>
        </p:spPr>
        <p:txBody>
          <a:bodyPr spcFirstLastPara="1" wrap="square" lIns="0" tIns="182875" rIns="0" bIns="45700" anchor="ctr"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275" name="Google Shape;275;p74"/>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600"/>
              <a:buNone/>
              <a:defRPr sz="16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276" name="Google Shape;276;p7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4872926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matchingName="Problem 1">
  <p:cSld name="1_Problem 1">
    <p:spTree>
      <p:nvGrpSpPr>
        <p:cNvPr id="1" name="Shape 277"/>
        <p:cNvGrpSpPr/>
        <p:nvPr/>
      </p:nvGrpSpPr>
      <p:grpSpPr>
        <a:xfrm>
          <a:off x="0" y="0"/>
          <a:ext cx="0" cy="0"/>
          <a:chOff x="0" y="0"/>
          <a:chExt cx="0" cy="0"/>
        </a:xfrm>
      </p:grpSpPr>
      <p:sp>
        <p:nvSpPr>
          <p:cNvPr id="278" name="Google Shape;278;p75"/>
          <p:cNvSpPr/>
          <p:nvPr/>
        </p:nvSpPr>
        <p:spPr>
          <a:xfrm>
            <a:off x="1732899" y="1828800"/>
            <a:ext cx="4723170" cy="2743200"/>
          </a:xfrm>
          <a:prstGeom prst="rect">
            <a:avLst/>
          </a:prstGeom>
          <a:solidFill>
            <a:schemeClr val="dk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79" name="Google Shape;279;p75"/>
          <p:cNvSpPr>
            <a:spLocks noGrp="1"/>
          </p:cNvSpPr>
          <p:nvPr>
            <p:ph type="pic" idx="2"/>
          </p:nvPr>
        </p:nvSpPr>
        <p:spPr>
          <a:xfrm>
            <a:off x="4723171" y="602901"/>
            <a:ext cx="7450959" cy="5195100"/>
          </a:xfrm>
          <a:prstGeom prst="rect">
            <a:avLst/>
          </a:prstGeom>
          <a:solidFill>
            <a:schemeClr val="lt2"/>
          </a:solidFill>
          <a:ln>
            <a:noFill/>
          </a:ln>
        </p:spPr>
      </p:sp>
      <p:sp>
        <p:nvSpPr>
          <p:cNvPr id="280" name="Google Shape;280;p75"/>
          <p:cNvSpPr txBox="1">
            <a:spLocks noGrp="1"/>
          </p:cNvSpPr>
          <p:nvPr>
            <p:ph type="title"/>
          </p:nvPr>
        </p:nvSpPr>
        <p:spPr>
          <a:xfrm>
            <a:off x="2342341" y="2057400"/>
            <a:ext cx="3656648" cy="2286000"/>
          </a:xfrm>
          <a:prstGeom prst="rect">
            <a:avLst/>
          </a:prstGeom>
          <a:noFill/>
          <a:ln>
            <a:noFill/>
          </a:ln>
        </p:spPr>
        <p:txBody>
          <a:bodyPr spcFirstLastPara="1" wrap="square" lIns="0" tIns="0" rIns="0" bIns="0"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75"/>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82" name="Google Shape;282;p7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83" name="Google Shape;283;p75"/>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284" name="Google Shape;284;p75"/>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48301710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50/50 Content 12">
  <p:cSld name="1_50/50 Content 12">
    <p:spTree>
      <p:nvGrpSpPr>
        <p:cNvPr id="1" name="Shape 312"/>
        <p:cNvGrpSpPr/>
        <p:nvPr/>
      </p:nvGrpSpPr>
      <p:grpSpPr>
        <a:xfrm>
          <a:off x="0" y="0"/>
          <a:ext cx="0" cy="0"/>
          <a:chOff x="0" y="0"/>
          <a:chExt cx="0" cy="0"/>
        </a:xfrm>
      </p:grpSpPr>
      <p:sp>
        <p:nvSpPr>
          <p:cNvPr id="313" name="Google Shape;313;p77"/>
          <p:cNvSpPr txBox="1">
            <a:spLocks noGrp="1"/>
          </p:cNvSpPr>
          <p:nvPr>
            <p:ph type="title"/>
          </p:nvPr>
        </p:nvSpPr>
        <p:spPr>
          <a:xfrm>
            <a:off x="609441" y="1600202"/>
            <a:ext cx="4570809" cy="1600201"/>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77"/>
          <p:cNvSpPr txBox="1">
            <a:spLocks noGrp="1"/>
          </p:cNvSpPr>
          <p:nvPr>
            <p:ph type="body" idx="1"/>
          </p:nvPr>
        </p:nvSpPr>
        <p:spPr>
          <a:xfrm>
            <a:off x="609441" y="3200403"/>
            <a:ext cx="4570809" cy="2971799"/>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600"/>
              <a:buNone/>
              <a:defRPr sz="16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15" name="Google Shape;315;p77"/>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16" name="Google Shape;316;p77"/>
          <p:cNvSpPr txBox="1">
            <a:spLocks noGrp="1"/>
          </p:cNvSpPr>
          <p:nvPr>
            <p:ph type="body" idx="3"/>
          </p:nvPr>
        </p:nvSpPr>
        <p:spPr>
          <a:xfrm>
            <a:off x="6551494" y="685800"/>
            <a:ext cx="5017354" cy="11430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17" name="Google Shape;317;p77"/>
          <p:cNvSpPr>
            <a:spLocks noGrp="1"/>
          </p:cNvSpPr>
          <p:nvPr>
            <p:ph type="pic" idx="4"/>
          </p:nvPr>
        </p:nvSpPr>
        <p:spPr>
          <a:xfrm>
            <a:off x="5588705" y="685800"/>
            <a:ext cx="685621" cy="685800"/>
          </a:xfrm>
          <a:prstGeom prst="rect">
            <a:avLst/>
          </a:prstGeom>
          <a:noFill/>
          <a:ln>
            <a:noFill/>
          </a:ln>
        </p:spPr>
      </p:sp>
      <p:sp>
        <p:nvSpPr>
          <p:cNvPr id="318" name="Google Shape;318;p77"/>
          <p:cNvSpPr txBox="1">
            <a:spLocks noGrp="1"/>
          </p:cNvSpPr>
          <p:nvPr>
            <p:ph type="body" idx="5"/>
          </p:nvPr>
        </p:nvSpPr>
        <p:spPr>
          <a:xfrm>
            <a:off x="6562031" y="5029201"/>
            <a:ext cx="5017354" cy="11430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19" name="Google Shape;319;p77"/>
          <p:cNvSpPr>
            <a:spLocks noGrp="1"/>
          </p:cNvSpPr>
          <p:nvPr>
            <p:ph type="pic" idx="6"/>
          </p:nvPr>
        </p:nvSpPr>
        <p:spPr>
          <a:xfrm>
            <a:off x="5588705" y="5029201"/>
            <a:ext cx="685621" cy="685800"/>
          </a:xfrm>
          <a:prstGeom prst="rect">
            <a:avLst/>
          </a:prstGeom>
          <a:noFill/>
          <a:ln>
            <a:noFill/>
          </a:ln>
        </p:spPr>
      </p:sp>
      <p:sp>
        <p:nvSpPr>
          <p:cNvPr id="320" name="Google Shape;320;p77"/>
          <p:cNvSpPr txBox="1">
            <a:spLocks noGrp="1"/>
          </p:cNvSpPr>
          <p:nvPr>
            <p:ph type="body" idx="7"/>
          </p:nvPr>
        </p:nvSpPr>
        <p:spPr>
          <a:xfrm>
            <a:off x="6551494" y="2133600"/>
            <a:ext cx="5017354" cy="11430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21" name="Google Shape;321;p77"/>
          <p:cNvSpPr>
            <a:spLocks noGrp="1"/>
          </p:cNvSpPr>
          <p:nvPr>
            <p:ph type="pic" idx="8"/>
          </p:nvPr>
        </p:nvSpPr>
        <p:spPr>
          <a:xfrm>
            <a:off x="5588705" y="2133600"/>
            <a:ext cx="685621" cy="685800"/>
          </a:xfrm>
          <a:prstGeom prst="rect">
            <a:avLst/>
          </a:prstGeom>
          <a:noFill/>
          <a:ln>
            <a:noFill/>
          </a:ln>
        </p:spPr>
      </p:sp>
      <p:sp>
        <p:nvSpPr>
          <p:cNvPr id="322" name="Google Shape;322;p77"/>
          <p:cNvSpPr txBox="1">
            <a:spLocks noGrp="1"/>
          </p:cNvSpPr>
          <p:nvPr>
            <p:ph type="body" idx="9"/>
          </p:nvPr>
        </p:nvSpPr>
        <p:spPr>
          <a:xfrm>
            <a:off x="6551494" y="3581400"/>
            <a:ext cx="5017354" cy="11430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23" name="Google Shape;323;p77"/>
          <p:cNvSpPr>
            <a:spLocks noGrp="1"/>
          </p:cNvSpPr>
          <p:nvPr>
            <p:ph type="pic" idx="13"/>
          </p:nvPr>
        </p:nvSpPr>
        <p:spPr>
          <a:xfrm>
            <a:off x="5588705" y="3581400"/>
            <a:ext cx="685621" cy="685800"/>
          </a:xfrm>
          <a:prstGeom prst="rect">
            <a:avLst/>
          </a:prstGeom>
          <a:noFill/>
          <a:ln>
            <a:noFill/>
          </a:ln>
        </p:spPr>
      </p:sp>
    </p:spTree>
    <p:extLst>
      <p:ext uri="{BB962C8B-B14F-4D97-AF65-F5344CB8AC3E}">
        <p14:creationId xmlns:p14="http://schemas.microsoft.com/office/powerpoint/2010/main" val="33964144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matchingName="30/70 Content 1">
  <p:cSld name="1_30/70 Content 1">
    <p:spTree>
      <p:nvGrpSpPr>
        <p:cNvPr id="1" name="Shape 324"/>
        <p:cNvGrpSpPr/>
        <p:nvPr/>
      </p:nvGrpSpPr>
      <p:grpSpPr>
        <a:xfrm>
          <a:off x="0" y="0"/>
          <a:ext cx="0" cy="0"/>
          <a:chOff x="0" y="0"/>
          <a:chExt cx="0" cy="0"/>
        </a:xfrm>
      </p:grpSpPr>
      <p:sp>
        <p:nvSpPr>
          <p:cNvPr id="325" name="Google Shape;325;p78"/>
          <p:cNvSpPr/>
          <p:nvPr/>
        </p:nvSpPr>
        <p:spPr>
          <a:xfrm>
            <a:off x="4037548" y="0"/>
            <a:ext cx="8151277"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26" name="Google Shape;326;p78"/>
          <p:cNvSpPr txBox="1">
            <a:spLocks noGrp="1"/>
          </p:cNvSpPr>
          <p:nvPr>
            <p:ph type="title"/>
          </p:nvPr>
        </p:nvSpPr>
        <p:spPr>
          <a:xfrm>
            <a:off x="4723170" y="694765"/>
            <a:ext cx="6856214" cy="1134036"/>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78"/>
          <p:cNvSpPr txBox="1">
            <a:spLocks noGrp="1"/>
          </p:cNvSpPr>
          <p:nvPr>
            <p:ph type="body" idx="1"/>
          </p:nvPr>
        </p:nvSpPr>
        <p:spPr>
          <a:xfrm>
            <a:off x="4723170" y="1837766"/>
            <a:ext cx="6856214" cy="4334436"/>
          </a:xfrm>
          <a:prstGeom prst="rect">
            <a:avLst/>
          </a:prstGeom>
          <a:noFill/>
          <a:ln>
            <a:noFill/>
          </a:ln>
        </p:spPr>
        <p:txBody>
          <a:bodyPr spcFirstLastPara="1" wrap="square" lIns="0" tIns="91425" rIns="0" bIns="45700" anchor="t" anchorCtr="0">
            <a:normAutofit/>
          </a:bodyPr>
          <a:lstStyle>
            <a:lvl1pPr marL="457052" lvl="0" indent="-330093" algn="l">
              <a:lnSpc>
                <a:spcPct val="120000"/>
              </a:lnSpc>
              <a:spcBef>
                <a:spcPts val="600"/>
              </a:spcBef>
              <a:spcAft>
                <a:spcPts val="0"/>
              </a:spcAft>
              <a:buClr>
                <a:schemeClr val="lt1"/>
              </a:buClr>
              <a:buSzPts val="1600"/>
              <a:buFont typeface="Arial"/>
              <a:buChar char="•"/>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28" name="Google Shape;328;p78"/>
          <p:cNvSpPr txBox="1">
            <a:spLocks noGrp="1"/>
          </p:cNvSpPr>
          <p:nvPr>
            <p:ph type="body" idx="2"/>
          </p:nvPr>
        </p:nvSpPr>
        <p:spPr>
          <a:xfrm>
            <a:off x="4723170" y="8965"/>
            <a:ext cx="5027890" cy="676836"/>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29" name="Google Shape;329;p78"/>
          <p:cNvSpPr>
            <a:spLocks noGrp="1"/>
          </p:cNvSpPr>
          <p:nvPr>
            <p:ph type="pic" idx="3"/>
          </p:nvPr>
        </p:nvSpPr>
        <p:spPr>
          <a:xfrm>
            <a:off x="0" y="0"/>
            <a:ext cx="4037548" cy="6858000"/>
          </a:xfrm>
          <a:prstGeom prst="rect">
            <a:avLst/>
          </a:prstGeom>
          <a:solidFill>
            <a:schemeClr val="lt2"/>
          </a:solidFill>
          <a:ln>
            <a:noFill/>
          </a:ln>
        </p:spPr>
      </p:sp>
      <p:sp>
        <p:nvSpPr>
          <p:cNvPr id="330" name="Google Shape;330;p7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31" name="Google Shape;331;p78"/>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332" name="Google Shape;332;p78"/>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4526323"/>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100 Content 1">
  <p:cSld name="1_100 Content 1">
    <p:spTree>
      <p:nvGrpSpPr>
        <p:cNvPr id="1" name="Shape 333"/>
        <p:cNvGrpSpPr/>
        <p:nvPr/>
      </p:nvGrpSpPr>
      <p:grpSpPr>
        <a:xfrm>
          <a:off x="0" y="0"/>
          <a:ext cx="0" cy="0"/>
          <a:chOff x="0" y="0"/>
          <a:chExt cx="0" cy="0"/>
        </a:xfrm>
      </p:grpSpPr>
      <p:sp>
        <p:nvSpPr>
          <p:cNvPr id="334" name="Google Shape;334;p79"/>
          <p:cNvSpPr txBox="1">
            <a:spLocks noGrp="1"/>
          </p:cNvSpPr>
          <p:nvPr>
            <p:ph type="title"/>
          </p:nvPr>
        </p:nvSpPr>
        <p:spPr>
          <a:xfrm>
            <a:off x="609443"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79"/>
          <p:cNvSpPr txBox="1">
            <a:spLocks noGrp="1"/>
          </p:cNvSpPr>
          <p:nvPr>
            <p:ph type="body" idx="1"/>
          </p:nvPr>
        </p:nvSpPr>
        <p:spPr>
          <a:xfrm>
            <a:off x="609443" y="1828800"/>
            <a:ext cx="10969943" cy="4343400"/>
          </a:xfrm>
          <a:prstGeom prst="rect">
            <a:avLst/>
          </a:prstGeom>
          <a:noFill/>
          <a:ln>
            <a:noFill/>
          </a:ln>
        </p:spPr>
        <p:txBody>
          <a:bodyPr spcFirstLastPara="1" wrap="square" lIns="0" tIns="182875" rIns="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36" name="Google Shape;336;p79"/>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59401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matchingName="30/70 Content 3">
  <p:cSld name="1_30/70 Content 3">
    <p:spTree>
      <p:nvGrpSpPr>
        <p:cNvPr id="1" name="Shape 337"/>
        <p:cNvGrpSpPr/>
        <p:nvPr/>
      </p:nvGrpSpPr>
      <p:grpSpPr>
        <a:xfrm>
          <a:off x="0" y="0"/>
          <a:ext cx="0" cy="0"/>
          <a:chOff x="0" y="0"/>
          <a:chExt cx="0" cy="0"/>
        </a:xfrm>
      </p:grpSpPr>
      <p:sp>
        <p:nvSpPr>
          <p:cNvPr id="338" name="Google Shape;338;p80"/>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80"/>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40" name="Google Shape;340;p80"/>
          <p:cNvSpPr txBox="1">
            <a:spLocks noGrp="1"/>
          </p:cNvSpPr>
          <p:nvPr>
            <p:ph type="body" idx="2"/>
          </p:nvPr>
        </p:nvSpPr>
        <p:spPr>
          <a:xfrm>
            <a:off x="1513069" y="2057403"/>
            <a:ext cx="2751516" cy="804671"/>
          </a:xfrm>
          <a:prstGeom prst="rect">
            <a:avLst/>
          </a:prstGeom>
          <a:noFill/>
          <a:ln>
            <a:noFill/>
          </a:ln>
        </p:spPr>
        <p:txBody>
          <a:bodyPr spcFirstLastPara="1" wrap="square" lIns="0" tIns="0" rIns="0" bIns="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41" name="Google Shape;341;p80"/>
          <p:cNvSpPr>
            <a:spLocks noGrp="1"/>
          </p:cNvSpPr>
          <p:nvPr>
            <p:ph type="pic" idx="3"/>
          </p:nvPr>
        </p:nvSpPr>
        <p:spPr>
          <a:xfrm>
            <a:off x="609441" y="2057399"/>
            <a:ext cx="685621" cy="685800"/>
          </a:xfrm>
          <a:prstGeom prst="rect">
            <a:avLst/>
          </a:prstGeom>
          <a:noFill/>
          <a:ln>
            <a:noFill/>
          </a:ln>
        </p:spPr>
      </p:sp>
      <p:sp>
        <p:nvSpPr>
          <p:cNvPr id="342" name="Google Shape;342;p80"/>
          <p:cNvSpPr>
            <a:spLocks noGrp="1"/>
          </p:cNvSpPr>
          <p:nvPr>
            <p:ph type="pic" idx="4"/>
          </p:nvPr>
        </p:nvSpPr>
        <p:spPr>
          <a:xfrm>
            <a:off x="609441" y="3160776"/>
            <a:ext cx="685621" cy="685800"/>
          </a:xfrm>
          <a:prstGeom prst="rect">
            <a:avLst/>
          </a:prstGeom>
          <a:noFill/>
          <a:ln>
            <a:noFill/>
          </a:ln>
        </p:spPr>
      </p:sp>
      <p:sp>
        <p:nvSpPr>
          <p:cNvPr id="343" name="Google Shape;343;p80"/>
          <p:cNvSpPr>
            <a:spLocks noGrp="1"/>
          </p:cNvSpPr>
          <p:nvPr>
            <p:ph type="pic" idx="5"/>
          </p:nvPr>
        </p:nvSpPr>
        <p:spPr>
          <a:xfrm>
            <a:off x="609441" y="4264152"/>
            <a:ext cx="685621" cy="685800"/>
          </a:xfrm>
          <a:prstGeom prst="rect">
            <a:avLst/>
          </a:prstGeom>
          <a:noFill/>
          <a:ln>
            <a:noFill/>
          </a:ln>
        </p:spPr>
      </p:sp>
      <p:sp>
        <p:nvSpPr>
          <p:cNvPr id="344" name="Google Shape;344;p80"/>
          <p:cNvSpPr>
            <a:spLocks noGrp="1"/>
          </p:cNvSpPr>
          <p:nvPr>
            <p:ph type="pic" idx="6"/>
          </p:nvPr>
        </p:nvSpPr>
        <p:spPr>
          <a:xfrm>
            <a:off x="609441" y="5367529"/>
            <a:ext cx="685621" cy="685800"/>
          </a:xfrm>
          <a:prstGeom prst="rect">
            <a:avLst/>
          </a:prstGeom>
          <a:noFill/>
          <a:ln>
            <a:noFill/>
          </a:ln>
        </p:spPr>
      </p:sp>
      <p:sp>
        <p:nvSpPr>
          <p:cNvPr id="345" name="Google Shape;345;p80"/>
          <p:cNvSpPr txBox="1">
            <a:spLocks noGrp="1"/>
          </p:cNvSpPr>
          <p:nvPr>
            <p:ph type="body" idx="7"/>
          </p:nvPr>
        </p:nvSpPr>
        <p:spPr>
          <a:xfrm>
            <a:off x="1523603" y="3160779"/>
            <a:ext cx="2742486" cy="804671"/>
          </a:xfrm>
          <a:prstGeom prst="rect">
            <a:avLst/>
          </a:prstGeom>
          <a:noFill/>
          <a:ln>
            <a:noFill/>
          </a:ln>
        </p:spPr>
        <p:txBody>
          <a:bodyPr spcFirstLastPara="1" wrap="square" lIns="0" tIns="0" rIns="0" bIns="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46" name="Google Shape;346;p80"/>
          <p:cNvSpPr txBox="1">
            <a:spLocks noGrp="1"/>
          </p:cNvSpPr>
          <p:nvPr>
            <p:ph type="body" idx="8"/>
          </p:nvPr>
        </p:nvSpPr>
        <p:spPr>
          <a:xfrm>
            <a:off x="1523603" y="4264155"/>
            <a:ext cx="2742486" cy="804671"/>
          </a:xfrm>
          <a:prstGeom prst="rect">
            <a:avLst/>
          </a:prstGeom>
          <a:noFill/>
          <a:ln>
            <a:noFill/>
          </a:ln>
        </p:spPr>
        <p:txBody>
          <a:bodyPr spcFirstLastPara="1" wrap="square" lIns="0" tIns="0" rIns="0" bIns="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47" name="Google Shape;347;p80"/>
          <p:cNvSpPr txBox="1">
            <a:spLocks noGrp="1"/>
          </p:cNvSpPr>
          <p:nvPr>
            <p:ph type="body" idx="9"/>
          </p:nvPr>
        </p:nvSpPr>
        <p:spPr>
          <a:xfrm>
            <a:off x="1523603" y="5367531"/>
            <a:ext cx="2742486" cy="804671"/>
          </a:xfrm>
          <a:prstGeom prst="rect">
            <a:avLst/>
          </a:prstGeom>
          <a:noFill/>
          <a:ln>
            <a:noFill/>
          </a:ln>
        </p:spPr>
        <p:txBody>
          <a:bodyPr spcFirstLastPara="1" wrap="square" lIns="0" tIns="0" rIns="0" bIns="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48" name="Google Shape;348;p80"/>
          <p:cNvSpPr>
            <a:spLocks noGrp="1"/>
          </p:cNvSpPr>
          <p:nvPr>
            <p:ph type="pic" idx="13"/>
          </p:nvPr>
        </p:nvSpPr>
        <p:spPr>
          <a:xfrm>
            <a:off x="4723171" y="1"/>
            <a:ext cx="7465656" cy="6857999"/>
          </a:xfrm>
          <a:prstGeom prst="rect">
            <a:avLst/>
          </a:prstGeom>
          <a:solidFill>
            <a:schemeClr val="lt2"/>
          </a:solidFill>
          <a:ln>
            <a:noFill/>
          </a:ln>
        </p:spPr>
      </p:sp>
      <p:sp>
        <p:nvSpPr>
          <p:cNvPr id="349" name="Google Shape;349;p80"/>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0" name="Google Shape;350;p80"/>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351" name="Google Shape;351;p80"/>
          <p:cNvSpPr txBox="1"/>
          <p:nvPr/>
        </p:nvSpPr>
        <p:spPr>
          <a:xfrm>
            <a:off x="1980684" y="6400802"/>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52" name="Google Shape;352;p80"/>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1001197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matchingName="40/60 Content 1">
  <p:cSld name="1_40/60 Content 1">
    <p:spTree>
      <p:nvGrpSpPr>
        <p:cNvPr id="1" name="Shape 353"/>
        <p:cNvGrpSpPr/>
        <p:nvPr/>
      </p:nvGrpSpPr>
      <p:grpSpPr>
        <a:xfrm>
          <a:off x="0" y="0"/>
          <a:ext cx="0" cy="0"/>
          <a:chOff x="0" y="0"/>
          <a:chExt cx="0" cy="0"/>
        </a:xfrm>
      </p:grpSpPr>
      <p:sp>
        <p:nvSpPr>
          <p:cNvPr id="354" name="Google Shape;354;p81"/>
          <p:cNvSpPr/>
          <p:nvPr/>
        </p:nvSpPr>
        <p:spPr>
          <a:xfrm>
            <a:off x="4723170" y="0"/>
            <a:ext cx="746565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55" name="Google Shape;355;p81"/>
          <p:cNvSpPr txBox="1">
            <a:spLocks noGrp="1"/>
          </p:cNvSpPr>
          <p:nvPr>
            <p:ph type="title"/>
          </p:nvPr>
        </p:nvSpPr>
        <p:spPr>
          <a:xfrm>
            <a:off x="609441" y="1828801"/>
            <a:ext cx="3656648" cy="1375955"/>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81"/>
          <p:cNvSpPr txBox="1">
            <a:spLocks noGrp="1"/>
          </p:cNvSpPr>
          <p:nvPr>
            <p:ph type="body" idx="1"/>
          </p:nvPr>
        </p:nvSpPr>
        <p:spPr>
          <a:xfrm>
            <a:off x="609441" y="3200400"/>
            <a:ext cx="3656648" cy="29718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dk1"/>
              </a:buClr>
              <a:buSzPts val="1600"/>
              <a:buNone/>
              <a:defRPr sz="1600">
                <a:solidFill>
                  <a:schemeClr val="dk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57" name="Google Shape;357;p81"/>
          <p:cNvSpPr txBox="1">
            <a:spLocks noGrp="1"/>
          </p:cNvSpPr>
          <p:nvPr>
            <p:ph type="body" idx="2"/>
          </p:nvPr>
        </p:nvSpPr>
        <p:spPr>
          <a:xfrm>
            <a:off x="5599243" y="3200403"/>
            <a:ext cx="5980142" cy="2971799"/>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58" name="Google Shape;358;p81"/>
          <p:cNvSpPr txBox="1">
            <a:spLocks noGrp="1"/>
          </p:cNvSpPr>
          <p:nvPr>
            <p:ph type="body" idx="3"/>
          </p:nvPr>
        </p:nvSpPr>
        <p:spPr>
          <a:xfrm>
            <a:off x="5599243" y="1828800"/>
            <a:ext cx="5980142" cy="1371600"/>
          </a:xfrm>
          <a:prstGeom prst="rect">
            <a:avLst/>
          </a:prstGeom>
          <a:noFill/>
          <a:ln>
            <a:noFill/>
          </a:ln>
        </p:spPr>
        <p:txBody>
          <a:bodyPr spcFirstLastPara="1" wrap="square" lIns="0" tIns="182875" rIns="0" bIns="91425" anchor="b" anchorCtr="0">
            <a:noAutofit/>
          </a:bodyPr>
          <a:lstStyle>
            <a:lvl1pPr marL="457052" lvl="0" indent="-228525"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03" lvl="1" indent="-228525" algn="l">
              <a:lnSpc>
                <a:spcPct val="120000"/>
              </a:lnSpc>
              <a:spcBef>
                <a:spcPts val="600"/>
              </a:spcBef>
              <a:spcAft>
                <a:spcPts val="0"/>
              </a:spcAft>
              <a:buClr>
                <a:schemeClr val="dk1"/>
              </a:buClr>
              <a:buSzPts val="3200"/>
              <a:buNone/>
              <a:defRPr sz="3199"/>
            </a:lvl2pPr>
            <a:lvl3pPr marL="1371155" lvl="2" indent="-431659" algn="l">
              <a:lnSpc>
                <a:spcPct val="120000"/>
              </a:lnSpc>
              <a:spcBef>
                <a:spcPts val="600"/>
              </a:spcBef>
              <a:spcAft>
                <a:spcPts val="0"/>
              </a:spcAft>
              <a:buClr>
                <a:schemeClr val="dk1"/>
              </a:buClr>
              <a:buSzPts val="3200"/>
              <a:buChar char="•"/>
              <a:defRPr sz="3199"/>
            </a:lvl3pPr>
            <a:lvl4pPr marL="1828205" lvl="3" indent="-431659" algn="l">
              <a:lnSpc>
                <a:spcPct val="120000"/>
              </a:lnSpc>
              <a:spcBef>
                <a:spcPts val="600"/>
              </a:spcBef>
              <a:spcAft>
                <a:spcPts val="0"/>
              </a:spcAft>
              <a:buClr>
                <a:schemeClr val="dk1"/>
              </a:buClr>
              <a:buSzPts val="3200"/>
              <a:buChar char="•"/>
              <a:defRPr sz="3199"/>
            </a:lvl4pPr>
            <a:lvl5pPr marL="2285257" lvl="4" indent="-431659" algn="l">
              <a:lnSpc>
                <a:spcPct val="120000"/>
              </a:lnSpc>
              <a:spcBef>
                <a:spcPts val="600"/>
              </a:spcBef>
              <a:spcAft>
                <a:spcPts val="0"/>
              </a:spcAft>
              <a:buClr>
                <a:schemeClr val="dk1"/>
              </a:buClr>
              <a:buSzPts val="3200"/>
              <a:buChar char="•"/>
              <a:defRPr sz="3199"/>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59" name="Google Shape;359;p81"/>
          <p:cNvSpPr txBox="1">
            <a:spLocks noGrp="1"/>
          </p:cNvSpPr>
          <p:nvPr>
            <p:ph type="body" idx="4"/>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60" name="Google Shape;360;p8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61" name="Google Shape;361;p81"/>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362" name="Google Shape;362;p81"/>
          <p:cNvSpPr txBox="1"/>
          <p:nvPr/>
        </p:nvSpPr>
        <p:spPr>
          <a:xfrm>
            <a:off x="1980684" y="6400802"/>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63" name="Google Shape;363;p81"/>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940245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33/33/33 Content 5">
  <p:cSld name="1_33/33/33 Content 5">
    <p:spTree>
      <p:nvGrpSpPr>
        <p:cNvPr id="1" name="Shape 364"/>
        <p:cNvGrpSpPr/>
        <p:nvPr/>
      </p:nvGrpSpPr>
      <p:grpSpPr>
        <a:xfrm>
          <a:off x="0" y="0"/>
          <a:ext cx="0" cy="0"/>
          <a:chOff x="0" y="0"/>
          <a:chExt cx="0" cy="0"/>
        </a:xfrm>
      </p:grpSpPr>
      <p:sp>
        <p:nvSpPr>
          <p:cNvPr id="365" name="Google Shape;365;p82"/>
          <p:cNvSpPr/>
          <p:nvPr/>
        </p:nvSpPr>
        <p:spPr>
          <a:xfrm>
            <a:off x="1066534" y="2400307"/>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6" name="Google Shape;366;p82"/>
          <p:cNvSpPr/>
          <p:nvPr/>
        </p:nvSpPr>
        <p:spPr>
          <a:xfrm>
            <a:off x="8836899" y="2400306"/>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7" name="Google Shape;367;p82"/>
          <p:cNvSpPr/>
          <p:nvPr/>
        </p:nvSpPr>
        <p:spPr>
          <a:xfrm>
            <a:off x="4960857" y="2400307"/>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8" name="Google Shape;368;p82"/>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69" name="Google Shape;369;p82"/>
          <p:cNvSpPr txBox="1">
            <a:spLocks noGrp="1"/>
          </p:cNvSpPr>
          <p:nvPr>
            <p:ph type="body" idx="2"/>
          </p:nvPr>
        </p:nvSpPr>
        <p:spPr>
          <a:xfrm>
            <a:off x="4503771" y="4800600"/>
            <a:ext cx="3199564" cy="457200"/>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70" name="Google Shape;370;p82"/>
          <p:cNvSpPr txBox="1">
            <a:spLocks noGrp="1"/>
          </p:cNvSpPr>
          <p:nvPr>
            <p:ph type="body" idx="3"/>
          </p:nvPr>
        </p:nvSpPr>
        <p:spPr>
          <a:xfrm>
            <a:off x="8379811" y="4800600"/>
            <a:ext cx="3199571" cy="457200"/>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71" name="Google Shape;371;p82"/>
          <p:cNvSpPr>
            <a:spLocks noGrp="1"/>
          </p:cNvSpPr>
          <p:nvPr>
            <p:ph type="pic" idx="4"/>
          </p:nvPr>
        </p:nvSpPr>
        <p:spPr>
          <a:xfrm>
            <a:off x="1637877" y="2971799"/>
            <a:ext cx="1142702" cy="1143000"/>
          </a:xfrm>
          <a:prstGeom prst="rect">
            <a:avLst/>
          </a:prstGeom>
          <a:noFill/>
          <a:ln>
            <a:noFill/>
          </a:ln>
        </p:spPr>
      </p:sp>
      <p:sp>
        <p:nvSpPr>
          <p:cNvPr id="372" name="Google Shape;372;p82"/>
          <p:cNvSpPr>
            <a:spLocks noGrp="1"/>
          </p:cNvSpPr>
          <p:nvPr>
            <p:ph type="pic" idx="5"/>
          </p:nvPr>
        </p:nvSpPr>
        <p:spPr>
          <a:xfrm>
            <a:off x="5532202" y="2971800"/>
            <a:ext cx="1142702" cy="1143000"/>
          </a:xfrm>
          <a:prstGeom prst="rect">
            <a:avLst/>
          </a:prstGeom>
          <a:noFill/>
          <a:ln>
            <a:noFill/>
          </a:ln>
        </p:spPr>
      </p:sp>
      <p:sp>
        <p:nvSpPr>
          <p:cNvPr id="373" name="Google Shape;373;p82"/>
          <p:cNvSpPr>
            <a:spLocks noGrp="1"/>
          </p:cNvSpPr>
          <p:nvPr>
            <p:ph type="pic" idx="6"/>
          </p:nvPr>
        </p:nvSpPr>
        <p:spPr>
          <a:xfrm>
            <a:off x="9408244" y="2971799"/>
            <a:ext cx="1142702" cy="1143000"/>
          </a:xfrm>
          <a:prstGeom prst="rect">
            <a:avLst/>
          </a:prstGeom>
          <a:noFill/>
          <a:ln>
            <a:noFill/>
          </a:ln>
        </p:spPr>
      </p:sp>
      <p:sp>
        <p:nvSpPr>
          <p:cNvPr id="374" name="Google Shape;374;p8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75" name="Google Shape;375;p8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1352209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matchingName="Quote 1">
  <p:cSld name="1_Quote 1">
    <p:spTree>
      <p:nvGrpSpPr>
        <p:cNvPr id="1" name="Shape 376"/>
        <p:cNvGrpSpPr/>
        <p:nvPr/>
      </p:nvGrpSpPr>
      <p:grpSpPr>
        <a:xfrm>
          <a:off x="0" y="0"/>
          <a:ext cx="0" cy="0"/>
          <a:chOff x="0" y="0"/>
          <a:chExt cx="0" cy="0"/>
        </a:xfrm>
      </p:grpSpPr>
      <p:sp>
        <p:nvSpPr>
          <p:cNvPr id="377" name="Google Shape;377;p83"/>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83"/>
          <p:cNvSpPr txBox="1">
            <a:spLocks noGrp="1"/>
          </p:cNvSpPr>
          <p:nvPr>
            <p:ph type="subTitle" idx="1"/>
          </p:nvPr>
        </p:nvSpPr>
        <p:spPr>
          <a:xfrm>
            <a:off x="1066522" y="5715001"/>
            <a:ext cx="10055781" cy="4572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9" name="Google Shape;379;p83"/>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80" name="Google Shape;380;p8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81" name="Google Shape;381;p83"/>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382" name="Google Shape;382;p83"/>
          <p:cNvSpPr txBox="1"/>
          <p:nvPr/>
        </p:nvSpPr>
        <p:spPr>
          <a:xfrm>
            <a:off x="1980684" y="6400802"/>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83" name="Google Shape;383;p83"/>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89302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13290967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33/33/33 Content 7">
  <p:cSld name="1_33/33/33 Content 7">
    <p:spTree>
      <p:nvGrpSpPr>
        <p:cNvPr id="1" name="Shape 384"/>
        <p:cNvGrpSpPr/>
        <p:nvPr/>
      </p:nvGrpSpPr>
      <p:grpSpPr>
        <a:xfrm>
          <a:off x="0" y="0"/>
          <a:ext cx="0" cy="0"/>
          <a:chOff x="0" y="0"/>
          <a:chExt cx="0" cy="0"/>
        </a:xfrm>
      </p:grpSpPr>
      <p:sp>
        <p:nvSpPr>
          <p:cNvPr id="385" name="Google Shape;385;p85"/>
          <p:cNvSpPr/>
          <p:nvPr/>
        </p:nvSpPr>
        <p:spPr>
          <a:xfrm>
            <a:off x="0" y="685800"/>
            <a:ext cx="4723170" cy="320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86" name="Google Shape;386;p85"/>
          <p:cNvSpPr>
            <a:spLocks noGrp="1"/>
          </p:cNvSpPr>
          <p:nvPr>
            <p:ph type="pic" idx="2"/>
          </p:nvPr>
        </p:nvSpPr>
        <p:spPr>
          <a:xfrm>
            <a:off x="4723171" y="685802"/>
            <a:ext cx="7451068" cy="3200399"/>
          </a:xfrm>
          <a:prstGeom prst="rect">
            <a:avLst/>
          </a:prstGeom>
          <a:solidFill>
            <a:schemeClr val="lt2"/>
          </a:solidFill>
          <a:ln>
            <a:noFill/>
          </a:ln>
        </p:spPr>
      </p:sp>
      <p:sp>
        <p:nvSpPr>
          <p:cNvPr id="387" name="Google Shape;387;p85"/>
          <p:cNvSpPr txBox="1">
            <a:spLocks noGrp="1"/>
          </p:cNvSpPr>
          <p:nvPr>
            <p:ph type="title"/>
          </p:nvPr>
        </p:nvSpPr>
        <p:spPr>
          <a:xfrm>
            <a:off x="609441" y="685800"/>
            <a:ext cx="3656648" cy="1600200"/>
          </a:xfrm>
          <a:prstGeom prst="rect">
            <a:avLst/>
          </a:prstGeom>
          <a:noFill/>
          <a:ln>
            <a:noFill/>
          </a:ln>
        </p:spPr>
        <p:txBody>
          <a:bodyPr spcFirstLastPara="1" wrap="square" lIns="0" tIns="182875"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85"/>
          <p:cNvSpPr txBox="1">
            <a:spLocks noGrp="1"/>
          </p:cNvSpPr>
          <p:nvPr>
            <p:ph type="body" idx="1"/>
          </p:nvPr>
        </p:nvSpPr>
        <p:spPr>
          <a:xfrm>
            <a:off x="609441" y="2286002"/>
            <a:ext cx="3656648" cy="1600199"/>
          </a:xfrm>
          <a:prstGeom prst="rect">
            <a:avLst/>
          </a:prstGeom>
          <a:noFill/>
          <a:ln>
            <a:noFill/>
          </a:ln>
        </p:spPr>
        <p:txBody>
          <a:bodyPr spcFirstLastPara="1" wrap="square" lIns="0" tIns="182875" rIns="0" bIns="182875"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89" name="Google Shape;389;p85"/>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90" name="Google Shape;390;p85"/>
          <p:cNvSpPr txBox="1">
            <a:spLocks noGrp="1"/>
          </p:cNvSpPr>
          <p:nvPr>
            <p:ph type="body" idx="4"/>
          </p:nvPr>
        </p:nvSpPr>
        <p:spPr>
          <a:xfrm>
            <a:off x="1523603" y="4577593"/>
            <a:ext cx="2285405"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91" name="Google Shape;391;p85"/>
          <p:cNvSpPr>
            <a:spLocks noGrp="1"/>
          </p:cNvSpPr>
          <p:nvPr>
            <p:ph type="pic" idx="5"/>
          </p:nvPr>
        </p:nvSpPr>
        <p:spPr>
          <a:xfrm>
            <a:off x="618866" y="4580967"/>
            <a:ext cx="685621" cy="685800"/>
          </a:xfrm>
          <a:prstGeom prst="rect">
            <a:avLst/>
          </a:prstGeom>
          <a:noFill/>
          <a:ln>
            <a:noFill/>
          </a:ln>
        </p:spPr>
      </p:sp>
      <p:sp>
        <p:nvSpPr>
          <p:cNvPr id="392" name="Google Shape;392;p85"/>
          <p:cNvSpPr txBox="1">
            <a:spLocks noGrp="1"/>
          </p:cNvSpPr>
          <p:nvPr>
            <p:ph type="body" idx="6"/>
          </p:nvPr>
        </p:nvSpPr>
        <p:spPr>
          <a:xfrm>
            <a:off x="5204562" y="4577593"/>
            <a:ext cx="2261094"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93" name="Google Shape;393;p85"/>
          <p:cNvSpPr>
            <a:spLocks noGrp="1"/>
          </p:cNvSpPr>
          <p:nvPr>
            <p:ph type="pic" idx="7"/>
          </p:nvPr>
        </p:nvSpPr>
        <p:spPr>
          <a:xfrm>
            <a:off x="4275513" y="4580967"/>
            <a:ext cx="685621" cy="685800"/>
          </a:xfrm>
          <a:prstGeom prst="rect">
            <a:avLst/>
          </a:prstGeom>
          <a:noFill/>
          <a:ln>
            <a:noFill/>
          </a:ln>
        </p:spPr>
      </p:sp>
      <p:sp>
        <p:nvSpPr>
          <p:cNvPr id="394" name="Google Shape;394;p85"/>
          <p:cNvSpPr txBox="1">
            <a:spLocks noGrp="1"/>
          </p:cNvSpPr>
          <p:nvPr>
            <p:ph type="body" idx="8"/>
          </p:nvPr>
        </p:nvSpPr>
        <p:spPr>
          <a:xfrm>
            <a:off x="8861211" y="4577593"/>
            <a:ext cx="2261094"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95" name="Google Shape;395;p85"/>
          <p:cNvSpPr>
            <a:spLocks noGrp="1"/>
          </p:cNvSpPr>
          <p:nvPr>
            <p:ph type="pic" idx="9"/>
          </p:nvPr>
        </p:nvSpPr>
        <p:spPr>
          <a:xfrm>
            <a:off x="7932457" y="4580967"/>
            <a:ext cx="685621" cy="685800"/>
          </a:xfrm>
          <a:prstGeom prst="rect">
            <a:avLst/>
          </a:prstGeom>
          <a:noFill/>
          <a:ln>
            <a:noFill/>
          </a:ln>
        </p:spPr>
      </p:sp>
    </p:spTree>
    <p:extLst>
      <p:ext uri="{BB962C8B-B14F-4D97-AF65-F5344CB8AC3E}">
        <p14:creationId xmlns:p14="http://schemas.microsoft.com/office/powerpoint/2010/main" val="158256916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50/50 Content 11">
  <p:cSld name="1_50/50 Content 11">
    <p:spTree>
      <p:nvGrpSpPr>
        <p:cNvPr id="1" name="Shape 396"/>
        <p:cNvGrpSpPr/>
        <p:nvPr/>
      </p:nvGrpSpPr>
      <p:grpSpPr>
        <a:xfrm>
          <a:off x="0" y="0"/>
          <a:ext cx="0" cy="0"/>
          <a:chOff x="0" y="0"/>
          <a:chExt cx="0" cy="0"/>
        </a:xfrm>
      </p:grpSpPr>
      <p:sp>
        <p:nvSpPr>
          <p:cNvPr id="397" name="Google Shape;397;p86"/>
          <p:cNvSpPr txBox="1">
            <a:spLocks noGrp="1"/>
          </p:cNvSpPr>
          <p:nvPr>
            <p:ph type="body" idx="1"/>
          </p:nvPr>
        </p:nvSpPr>
        <p:spPr>
          <a:xfrm>
            <a:off x="609442" y="0"/>
            <a:ext cx="4561857" cy="685801"/>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98" name="Google Shape;398;p86"/>
          <p:cNvSpPr txBox="1">
            <a:spLocks noGrp="1"/>
          </p:cNvSpPr>
          <p:nvPr>
            <p:ph type="title"/>
          </p:nvPr>
        </p:nvSpPr>
        <p:spPr>
          <a:xfrm>
            <a:off x="609444" y="685801"/>
            <a:ext cx="4112832"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86"/>
          <p:cNvSpPr txBox="1">
            <a:spLocks noGrp="1"/>
          </p:cNvSpPr>
          <p:nvPr>
            <p:ph type="body" idx="2"/>
          </p:nvPr>
        </p:nvSpPr>
        <p:spPr>
          <a:xfrm>
            <a:off x="618405" y="1828803"/>
            <a:ext cx="4104767" cy="4343399"/>
          </a:xfrm>
          <a:prstGeom prst="rect">
            <a:avLst/>
          </a:prstGeom>
          <a:noFill/>
          <a:ln>
            <a:noFill/>
          </a:ln>
        </p:spPr>
        <p:txBody>
          <a:bodyPr spcFirstLastPara="1" wrap="square" lIns="182875" tIns="182875" rIns="457200" bIns="182875" anchor="t" anchorCtr="0">
            <a:normAutofit/>
          </a:bodyPr>
          <a:lstStyle>
            <a:lvl1pPr marL="457052" lvl="0" indent="-380876" algn="l">
              <a:lnSpc>
                <a:spcPct val="120000"/>
              </a:lnSpc>
              <a:spcBef>
                <a:spcPts val="600"/>
              </a:spcBef>
              <a:spcAft>
                <a:spcPts val="0"/>
              </a:spcAft>
              <a:buClr>
                <a:schemeClr val="dk1"/>
              </a:buClr>
              <a:buSzPts val="2400"/>
              <a:buChar char="•"/>
              <a:defRPr>
                <a:solidFill>
                  <a:schemeClr val="dk1"/>
                </a:solidFill>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00" name="Google Shape;400;p86"/>
          <p:cNvSpPr txBox="1">
            <a:spLocks noGrp="1"/>
          </p:cNvSpPr>
          <p:nvPr>
            <p:ph type="body" idx="3"/>
          </p:nvPr>
        </p:nvSpPr>
        <p:spPr>
          <a:xfrm>
            <a:off x="5180250" y="1604522"/>
            <a:ext cx="2742486" cy="1812833"/>
          </a:xfrm>
          <a:prstGeom prst="rect">
            <a:avLst/>
          </a:prstGeom>
          <a:noFill/>
          <a:ln>
            <a:noFill/>
          </a:ln>
        </p:spPr>
        <p:txBody>
          <a:bodyPr spcFirstLastPara="1" wrap="square" lIns="0" tIns="182875" rIns="457200" bIns="182875"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01" name="Google Shape;401;p86"/>
          <p:cNvSpPr txBox="1">
            <a:spLocks noGrp="1"/>
          </p:cNvSpPr>
          <p:nvPr>
            <p:ph type="body" idx="4"/>
          </p:nvPr>
        </p:nvSpPr>
        <p:spPr>
          <a:xfrm>
            <a:off x="8369627" y="1604520"/>
            <a:ext cx="2733515" cy="1812835"/>
          </a:xfrm>
          <a:prstGeom prst="rect">
            <a:avLst/>
          </a:prstGeom>
          <a:noFill/>
          <a:ln>
            <a:noFill/>
          </a:ln>
        </p:spPr>
        <p:txBody>
          <a:bodyPr spcFirstLastPara="1" wrap="square" lIns="0" tIns="182875" rIns="457200" bIns="182875"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02" name="Google Shape;402;p86"/>
          <p:cNvSpPr txBox="1">
            <a:spLocks noGrp="1"/>
          </p:cNvSpPr>
          <p:nvPr>
            <p:ph type="body" idx="5"/>
          </p:nvPr>
        </p:nvSpPr>
        <p:spPr>
          <a:xfrm>
            <a:off x="5180252" y="4359370"/>
            <a:ext cx="2742487" cy="1812833"/>
          </a:xfrm>
          <a:prstGeom prst="rect">
            <a:avLst/>
          </a:prstGeom>
          <a:noFill/>
          <a:ln>
            <a:noFill/>
          </a:ln>
        </p:spPr>
        <p:txBody>
          <a:bodyPr spcFirstLastPara="1" wrap="square" lIns="0" tIns="182875" rIns="457200" bIns="182875"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03" name="Google Shape;403;p86"/>
          <p:cNvSpPr txBox="1">
            <a:spLocks noGrp="1"/>
          </p:cNvSpPr>
          <p:nvPr>
            <p:ph type="body" idx="6"/>
          </p:nvPr>
        </p:nvSpPr>
        <p:spPr>
          <a:xfrm>
            <a:off x="8369627" y="4359367"/>
            <a:ext cx="2733515" cy="1812832"/>
          </a:xfrm>
          <a:prstGeom prst="rect">
            <a:avLst/>
          </a:prstGeom>
          <a:noFill/>
          <a:ln>
            <a:noFill/>
          </a:ln>
        </p:spPr>
        <p:txBody>
          <a:bodyPr spcFirstLastPara="1" wrap="square" lIns="0" tIns="182875" rIns="457200" bIns="182875"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04" name="Google Shape;404;p86"/>
          <p:cNvSpPr>
            <a:spLocks noGrp="1"/>
          </p:cNvSpPr>
          <p:nvPr>
            <p:ph type="pic" idx="7"/>
          </p:nvPr>
        </p:nvSpPr>
        <p:spPr>
          <a:xfrm>
            <a:off x="5180251" y="893997"/>
            <a:ext cx="685621" cy="685800"/>
          </a:xfrm>
          <a:prstGeom prst="rect">
            <a:avLst/>
          </a:prstGeom>
          <a:noFill/>
          <a:ln>
            <a:noFill/>
          </a:ln>
        </p:spPr>
      </p:sp>
      <p:sp>
        <p:nvSpPr>
          <p:cNvPr id="405" name="Google Shape;405;p86"/>
          <p:cNvSpPr>
            <a:spLocks noGrp="1"/>
          </p:cNvSpPr>
          <p:nvPr>
            <p:ph type="pic" idx="8"/>
          </p:nvPr>
        </p:nvSpPr>
        <p:spPr>
          <a:xfrm>
            <a:off x="8369627" y="893997"/>
            <a:ext cx="685621" cy="685800"/>
          </a:xfrm>
          <a:prstGeom prst="rect">
            <a:avLst/>
          </a:prstGeom>
          <a:noFill/>
          <a:ln>
            <a:noFill/>
          </a:ln>
        </p:spPr>
      </p:sp>
      <p:sp>
        <p:nvSpPr>
          <p:cNvPr id="406" name="Google Shape;406;p86"/>
          <p:cNvSpPr>
            <a:spLocks noGrp="1"/>
          </p:cNvSpPr>
          <p:nvPr>
            <p:ph type="pic" idx="9"/>
          </p:nvPr>
        </p:nvSpPr>
        <p:spPr>
          <a:xfrm>
            <a:off x="5180251" y="3673567"/>
            <a:ext cx="685621" cy="685800"/>
          </a:xfrm>
          <a:prstGeom prst="rect">
            <a:avLst/>
          </a:prstGeom>
          <a:noFill/>
          <a:ln>
            <a:noFill/>
          </a:ln>
        </p:spPr>
      </p:sp>
      <p:sp>
        <p:nvSpPr>
          <p:cNvPr id="407" name="Google Shape;407;p86"/>
          <p:cNvSpPr>
            <a:spLocks noGrp="1"/>
          </p:cNvSpPr>
          <p:nvPr>
            <p:ph type="pic" idx="13"/>
          </p:nvPr>
        </p:nvSpPr>
        <p:spPr>
          <a:xfrm>
            <a:off x="8369627" y="3673567"/>
            <a:ext cx="685621" cy="685800"/>
          </a:xfrm>
          <a:prstGeom prst="rect">
            <a:avLst/>
          </a:prstGeom>
          <a:noFill/>
          <a:ln>
            <a:noFill/>
          </a:ln>
        </p:spPr>
      </p:sp>
    </p:spTree>
    <p:extLst>
      <p:ext uri="{BB962C8B-B14F-4D97-AF65-F5344CB8AC3E}">
        <p14:creationId xmlns:p14="http://schemas.microsoft.com/office/powerpoint/2010/main" val="149301196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50/50 Content 5">
  <p:cSld name="1_50/50 Content 5">
    <p:spTree>
      <p:nvGrpSpPr>
        <p:cNvPr id="1" name="Shape 408"/>
        <p:cNvGrpSpPr/>
        <p:nvPr/>
      </p:nvGrpSpPr>
      <p:grpSpPr>
        <a:xfrm>
          <a:off x="0" y="0"/>
          <a:ext cx="0" cy="0"/>
          <a:chOff x="0" y="0"/>
          <a:chExt cx="0" cy="0"/>
        </a:xfrm>
      </p:grpSpPr>
      <p:sp>
        <p:nvSpPr>
          <p:cNvPr id="409" name="Google Shape;409;p87"/>
          <p:cNvSpPr txBox="1">
            <a:spLocks noGrp="1"/>
          </p:cNvSpPr>
          <p:nvPr>
            <p:ph type="body" idx="1"/>
          </p:nvPr>
        </p:nvSpPr>
        <p:spPr>
          <a:xfrm>
            <a:off x="609441" y="1828801"/>
            <a:ext cx="5484971" cy="4343400"/>
          </a:xfrm>
          <a:prstGeom prst="rect">
            <a:avLst/>
          </a:prstGeom>
          <a:noFill/>
          <a:ln>
            <a:noFill/>
          </a:ln>
        </p:spPr>
        <p:txBody>
          <a:bodyPr spcFirstLastPara="1" wrap="square" lIns="0" tIns="182875" rIns="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10" name="Google Shape;410;p87"/>
          <p:cNvSpPr txBox="1">
            <a:spLocks noGrp="1"/>
          </p:cNvSpPr>
          <p:nvPr>
            <p:ph type="title"/>
          </p:nvPr>
        </p:nvSpPr>
        <p:spPr>
          <a:xfrm>
            <a:off x="609441" y="685800"/>
            <a:ext cx="10969943" cy="1143000"/>
          </a:xfrm>
          <a:prstGeom prst="rect">
            <a:avLst/>
          </a:prstGeom>
          <a:noFill/>
          <a:ln>
            <a:noFill/>
          </a:ln>
        </p:spPr>
        <p:txBody>
          <a:bodyPr spcFirstLastPara="1" wrap="square" lIns="0" tIns="45700" rIns="0" bIns="45700"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87"/>
          <p:cNvSpPr txBox="1">
            <a:spLocks noGrp="1"/>
          </p:cNvSpPr>
          <p:nvPr>
            <p:ph type="body" idx="2"/>
          </p:nvPr>
        </p:nvSpPr>
        <p:spPr>
          <a:xfrm>
            <a:off x="609441" y="1"/>
            <a:ext cx="4570809" cy="685799"/>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2474002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matchingName="Cover 2">
  <p:cSld name="1_Cover 2">
    <p:spTree>
      <p:nvGrpSpPr>
        <p:cNvPr id="1" name="Shape 417"/>
        <p:cNvGrpSpPr/>
        <p:nvPr/>
      </p:nvGrpSpPr>
      <p:grpSpPr>
        <a:xfrm>
          <a:off x="0" y="0"/>
          <a:ext cx="0" cy="0"/>
          <a:chOff x="0" y="0"/>
          <a:chExt cx="0" cy="0"/>
        </a:xfrm>
      </p:grpSpPr>
      <p:sp>
        <p:nvSpPr>
          <p:cNvPr id="418" name="Google Shape;418;p88"/>
          <p:cNvSpPr/>
          <p:nvPr/>
        </p:nvSpPr>
        <p:spPr>
          <a:xfrm>
            <a:off x="0" y="0"/>
            <a:ext cx="815127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9" name="Google Shape;419;p88"/>
          <p:cNvSpPr txBox="1">
            <a:spLocks noGrp="1"/>
          </p:cNvSpPr>
          <p:nvPr>
            <p:ph type="body" idx="1"/>
          </p:nvPr>
        </p:nvSpPr>
        <p:spPr>
          <a:xfrm>
            <a:off x="612488" y="3886201"/>
            <a:ext cx="2285405" cy="1828800"/>
          </a:xfrm>
          <a:prstGeom prst="rect">
            <a:avLst/>
          </a:prstGeom>
          <a:noFill/>
          <a:ln>
            <a:noFill/>
          </a:ln>
        </p:spPr>
        <p:txBody>
          <a:bodyPr spcFirstLastPara="1" wrap="square" lIns="0" tIns="91425" rIns="0" bIns="182875" anchor="b" anchorCtr="0">
            <a:normAutofit/>
          </a:bodyPr>
          <a:lstStyle>
            <a:lvl1pPr marL="457052" lvl="0" indent="-228525"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420" name="Google Shape;420;p88"/>
          <p:cNvSpPr>
            <a:spLocks noGrp="1"/>
          </p:cNvSpPr>
          <p:nvPr>
            <p:ph type="pic" idx="2"/>
          </p:nvPr>
        </p:nvSpPr>
        <p:spPr>
          <a:xfrm>
            <a:off x="8151278" y="1"/>
            <a:ext cx="4037549" cy="6857999"/>
          </a:xfrm>
          <a:prstGeom prst="rect">
            <a:avLst/>
          </a:prstGeom>
          <a:solidFill>
            <a:schemeClr val="lt2"/>
          </a:solidFill>
          <a:ln>
            <a:noFill/>
          </a:ln>
        </p:spPr>
      </p:sp>
      <p:sp>
        <p:nvSpPr>
          <p:cNvPr id="421" name="Google Shape;421;p88"/>
          <p:cNvSpPr txBox="1">
            <a:spLocks noGrp="1"/>
          </p:cNvSpPr>
          <p:nvPr>
            <p:ph type="body" idx="3"/>
          </p:nvPr>
        </p:nvSpPr>
        <p:spPr>
          <a:xfrm>
            <a:off x="3124910" y="3886201"/>
            <a:ext cx="2285405" cy="1828800"/>
          </a:xfrm>
          <a:prstGeom prst="rect">
            <a:avLst/>
          </a:prstGeom>
          <a:noFill/>
          <a:ln>
            <a:noFill/>
          </a:ln>
        </p:spPr>
        <p:txBody>
          <a:bodyPr spcFirstLastPara="1" wrap="square" lIns="0" tIns="91425" rIns="0" bIns="182875" anchor="b" anchorCtr="0">
            <a:normAutofit/>
          </a:bodyPr>
          <a:lstStyle>
            <a:lvl1pPr marL="457052" lvl="0" indent="-228525"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422" name="Google Shape;422;p88"/>
          <p:cNvSpPr txBox="1">
            <a:spLocks noGrp="1"/>
          </p:cNvSpPr>
          <p:nvPr>
            <p:ph type="body" idx="4"/>
          </p:nvPr>
        </p:nvSpPr>
        <p:spPr>
          <a:xfrm>
            <a:off x="5637331" y="3886201"/>
            <a:ext cx="2285405" cy="1828800"/>
          </a:xfrm>
          <a:prstGeom prst="rect">
            <a:avLst/>
          </a:prstGeom>
          <a:noFill/>
          <a:ln>
            <a:noFill/>
          </a:ln>
        </p:spPr>
        <p:txBody>
          <a:bodyPr spcFirstLastPara="1" wrap="square" lIns="0" tIns="91425" rIns="0" bIns="182875" anchor="b" anchorCtr="0">
            <a:normAutofit/>
          </a:bodyPr>
          <a:lstStyle>
            <a:lvl1pPr marL="457052" lvl="0" indent="-228525"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423" name="Google Shape;423;p88"/>
          <p:cNvSpPr txBox="1">
            <a:spLocks noGrp="1"/>
          </p:cNvSpPr>
          <p:nvPr>
            <p:ph type="title"/>
          </p:nvPr>
        </p:nvSpPr>
        <p:spPr>
          <a:xfrm>
            <a:off x="609441" y="1143000"/>
            <a:ext cx="7313295" cy="20574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88"/>
          <p:cNvSpPr txBox="1">
            <a:spLocks noGrp="1"/>
          </p:cNvSpPr>
          <p:nvPr>
            <p:ph type="body" idx="5"/>
          </p:nvPr>
        </p:nvSpPr>
        <p:spPr>
          <a:xfrm>
            <a:off x="609441" y="3200402"/>
            <a:ext cx="7313295" cy="685801"/>
          </a:xfrm>
          <a:prstGeom prst="rect">
            <a:avLst/>
          </a:prstGeom>
          <a:noFill/>
          <a:ln>
            <a:noFill/>
          </a:ln>
        </p:spPr>
        <p:txBody>
          <a:bodyPr spcFirstLastPara="1" wrap="square" lIns="0" tIns="91425" rIns="457200" bIns="45700" anchor="t" anchorCtr="0">
            <a:norm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425" name="Google Shape;425;p88"/>
          <p:cNvSpPr txBox="1">
            <a:spLocks noGrp="1"/>
          </p:cNvSpPr>
          <p:nvPr>
            <p:ph type="body" idx="6"/>
          </p:nvPr>
        </p:nvSpPr>
        <p:spPr>
          <a:xfrm>
            <a:off x="609441" y="5715001"/>
            <a:ext cx="7313295" cy="457200"/>
          </a:xfrm>
          <a:prstGeom prst="rect">
            <a:avLst/>
          </a:prstGeom>
          <a:noFill/>
          <a:ln>
            <a:noFill/>
          </a:ln>
        </p:spPr>
        <p:txBody>
          <a:bodyPr spcFirstLastPara="1" wrap="square" lIns="0" tIns="91425" rIns="457200" bIns="45700" anchor="t" anchorCtr="0">
            <a:normAutofit/>
          </a:bodyPr>
          <a:lstStyle>
            <a:lvl1pPr marL="457052" lvl="0" indent="-228525" algn="l">
              <a:lnSpc>
                <a:spcPct val="120000"/>
              </a:lnSpc>
              <a:spcBef>
                <a:spcPts val="600"/>
              </a:spcBef>
              <a:spcAft>
                <a:spcPts val="0"/>
              </a:spcAft>
              <a:buClr>
                <a:schemeClr val="lt1"/>
              </a:buClr>
              <a:buSzPts val="1400"/>
              <a:buNone/>
              <a:defRPr sz="14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pic>
        <p:nvPicPr>
          <p:cNvPr id="426" name="Google Shape;426;p88" descr="A picture containing text, clipart&#10;&#10;Description automatically generated"/>
          <p:cNvPicPr preferRelativeResize="0"/>
          <p:nvPr/>
        </p:nvPicPr>
        <p:blipFill rotWithShape="1">
          <a:blip r:embed="rId2">
            <a:alphaModFix/>
          </a:blip>
          <a:srcRect/>
          <a:stretch/>
        </p:blipFill>
        <p:spPr>
          <a:xfrm>
            <a:off x="442241" y="510277"/>
            <a:ext cx="1966907" cy="555189"/>
          </a:xfrm>
          <a:prstGeom prst="rect">
            <a:avLst/>
          </a:prstGeom>
          <a:noFill/>
          <a:ln>
            <a:noFill/>
          </a:ln>
        </p:spPr>
      </p:pic>
      <p:sp>
        <p:nvSpPr>
          <p:cNvPr id="427" name="Google Shape;427;p8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28" name="Google Shape;428;p88"/>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429" name="Google Shape;429;p88"/>
          <p:cNvSpPr txBox="1"/>
          <p:nvPr/>
        </p:nvSpPr>
        <p:spPr>
          <a:xfrm>
            <a:off x="1980684" y="6400802"/>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30" name="Google Shape;430;p88"/>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6682816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matchingName="Cover 3">
  <p:cSld name="1_Cover 3">
    <p:bg>
      <p:bgPr>
        <a:solidFill>
          <a:schemeClr val="lt1"/>
        </a:solidFill>
        <a:effectLst/>
      </p:bgPr>
    </p:bg>
    <p:spTree>
      <p:nvGrpSpPr>
        <p:cNvPr id="1" name="Shape 431"/>
        <p:cNvGrpSpPr/>
        <p:nvPr/>
      </p:nvGrpSpPr>
      <p:grpSpPr>
        <a:xfrm>
          <a:off x="0" y="0"/>
          <a:ext cx="0" cy="0"/>
          <a:chOff x="0" y="0"/>
          <a:chExt cx="0" cy="0"/>
        </a:xfrm>
      </p:grpSpPr>
      <p:sp>
        <p:nvSpPr>
          <p:cNvPr id="432" name="Google Shape;432;p89"/>
          <p:cNvSpPr>
            <a:spLocks noGrp="1"/>
          </p:cNvSpPr>
          <p:nvPr>
            <p:ph type="pic" idx="2"/>
          </p:nvPr>
        </p:nvSpPr>
        <p:spPr>
          <a:xfrm>
            <a:off x="0" y="0"/>
            <a:ext cx="12188825" cy="6858000"/>
          </a:xfrm>
          <a:prstGeom prst="rect">
            <a:avLst/>
          </a:prstGeom>
          <a:solidFill>
            <a:schemeClr val="lt2"/>
          </a:solidFill>
          <a:ln>
            <a:noFill/>
          </a:ln>
        </p:spPr>
      </p:sp>
      <p:sp>
        <p:nvSpPr>
          <p:cNvPr id="433" name="Google Shape;433;p89"/>
          <p:cNvSpPr txBox="1">
            <a:spLocks noGrp="1"/>
          </p:cNvSpPr>
          <p:nvPr>
            <p:ph type="title"/>
          </p:nvPr>
        </p:nvSpPr>
        <p:spPr>
          <a:xfrm>
            <a:off x="609441" y="3429002"/>
            <a:ext cx="6856214" cy="1371599"/>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89"/>
          <p:cNvSpPr txBox="1">
            <a:spLocks noGrp="1"/>
          </p:cNvSpPr>
          <p:nvPr>
            <p:ph type="body" idx="1"/>
          </p:nvPr>
        </p:nvSpPr>
        <p:spPr>
          <a:xfrm>
            <a:off x="609443" y="4800601"/>
            <a:ext cx="6653900" cy="685800"/>
          </a:xfrm>
          <a:prstGeom prst="rect">
            <a:avLst/>
          </a:prstGeom>
          <a:noFill/>
          <a:ln>
            <a:noFill/>
          </a:ln>
        </p:spPr>
        <p:txBody>
          <a:bodyPr spcFirstLastPara="1" wrap="square" lIns="0" tIns="182875" rIns="0" bIns="45700" anchor="t" anchorCtr="0">
            <a:noAutofit/>
          </a:bodyPr>
          <a:lstStyle>
            <a:lvl1pPr marL="457052" lvl="0" indent="-228525" algn="l">
              <a:lnSpc>
                <a:spcPct val="100000"/>
              </a:lnSpc>
              <a:spcBef>
                <a:spcPts val="0"/>
              </a:spcBef>
              <a:spcAft>
                <a:spcPts val="0"/>
              </a:spcAft>
              <a:buClr>
                <a:schemeClr val="lt1"/>
              </a:buClr>
              <a:buSzPts val="2400"/>
              <a:buFont typeface="Inter"/>
              <a:buNone/>
              <a:defRPr sz="2399">
                <a:solidFill>
                  <a:schemeClr val="lt1"/>
                </a:solidFill>
              </a:defRPr>
            </a:lvl1pPr>
            <a:lvl2pPr marL="914103" lvl="1" indent="-228525" algn="l">
              <a:lnSpc>
                <a:spcPct val="120000"/>
              </a:lnSpc>
              <a:spcBef>
                <a:spcPts val="600"/>
              </a:spcBef>
              <a:spcAft>
                <a:spcPts val="0"/>
              </a:spcAft>
              <a:buClr>
                <a:schemeClr val="lt1"/>
              </a:buClr>
              <a:buSzPts val="2000"/>
              <a:buFont typeface="Inter"/>
              <a:buNone/>
              <a:defRPr>
                <a:solidFill>
                  <a:schemeClr val="lt1"/>
                </a:solidFill>
              </a:defRPr>
            </a:lvl2pPr>
            <a:lvl3pPr marL="1371155" lvl="2" indent="-342788" algn="l">
              <a:lnSpc>
                <a:spcPct val="120000"/>
              </a:lnSpc>
              <a:spcBef>
                <a:spcPts val="600"/>
              </a:spcBef>
              <a:spcAft>
                <a:spcPts val="0"/>
              </a:spcAft>
              <a:buClr>
                <a:schemeClr val="lt1"/>
              </a:buClr>
              <a:buSzPts val="1800"/>
              <a:buChar char="•"/>
              <a:defRPr>
                <a:solidFill>
                  <a:schemeClr val="lt1"/>
                </a:solidFill>
              </a:defRPr>
            </a:lvl3pPr>
            <a:lvl4pPr marL="1828205" lvl="3" indent="-330093" algn="l">
              <a:lnSpc>
                <a:spcPct val="120000"/>
              </a:lnSpc>
              <a:spcBef>
                <a:spcPts val="600"/>
              </a:spcBef>
              <a:spcAft>
                <a:spcPts val="0"/>
              </a:spcAft>
              <a:buClr>
                <a:schemeClr val="lt1"/>
              </a:buClr>
              <a:buSzPts val="1600"/>
              <a:buChar char="•"/>
              <a:defRPr>
                <a:solidFill>
                  <a:schemeClr val="lt1"/>
                </a:solidFill>
              </a:defRPr>
            </a:lvl4pPr>
            <a:lvl5pPr marL="2285257" lvl="4" indent="-330093" algn="l">
              <a:lnSpc>
                <a:spcPct val="120000"/>
              </a:lnSpc>
              <a:spcBef>
                <a:spcPts val="600"/>
              </a:spcBef>
              <a:spcAft>
                <a:spcPts val="0"/>
              </a:spcAft>
              <a:buClr>
                <a:schemeClr val="lt1"/>
              </a:buClr>
              <a:buSzPts val="1600"/>
              <a:buChar char="•"/>
              <a:defRPr>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35" name="Google Shape;435;p89"/>
          <p:cNvSpPr txBox="1">
            <a:spLocks noGrp="1"/>
          </p:cNvSpPr>
          <p:nvPr>
            <p:ph type="body" idx="3"/>
          </p:nvPr>
        </p:nvSpPr>
        <p:spPr>
          <a:xfrm>
            <a:off x="608571" y="5517987"/>
            <a:ext cx="2743357" cy="439615"/>
          </a:xfrm>
          <a:prstGeom prst="rect">
            <a:avLst/>
          </a:prstGeom>
          <a:noFill/>
          <a:ln>
            <a:noFill/>
          </a:ln>
        </p:spPr>
        <p:txBody>
          <a:bodyPr spcFirstLastPara="1" wrap="square" lIns="0" tIns="182875" rIns="0" bIns="45700" anchor="b" anchorCtr="0">
            <a:noAutofit/>
          </a:bodyPr>
          <a:lstStyle>
            <a:lvl1pPr marL="457052" lvl="0" indent="-228525" algn="l">
              <a:lnSpc>
                <a:spcPct val="100000"/>
              </a:lnSpc>
              <a:spcBef>
                <a:spcPts val="0"/>
              </a:spcBef>
              <a:spcAft>
                <a:spcPts val="0"/>
              </a:spcAft>
              <a:buClr>
                <a:schemeClr val="lt1"/>
              </a:buClr>
              <a:buSzPts val="1200"/>
              <a:buFont typeface="Inter"/>
              <a:buNone/>
              <a:defRPr sz="1200" b="1">
                <a:solidFill>
                  <a:schemeClr val="lt1"/>
                </a:solidFill>
              </a:defRPr>
            </a:lvl1pPr>
            <a:lvl2pPr marL="914103" lvl="1" indent="-228525" algn="l">
              <a:lnSpc>
                <a:spcPct val="120000"/>
              </a:lnSpc>
              <a:spcBef>
                <a:spcPts val="600"/>
              </a:spcBef>
              <a:spcAft>
                <a:spcPts val="0"/>
              </a:spcAft>
              <a:buClr>
                <a:schemeClr val="lt1"/>
              </a:buClr>
              <a:buSzPts val="2000"/>
              <a:buFont typeface="Inter"/>
              <a:buNone/>
              <a:defRPr>
                <a:solidFill>
                  <a:schemeClr val="lt1"/>
                </a:solidFill>
              </a:defRPr>
            </a:lvl2pPr>
            <a:lvl3pPr marL="1371155" lvl="2" indent="-228525" algn="l">
              <a:lnSpc>
                <a:spcPct val="120000"/>
              </a:lnSpc>
              <a:spcBef>
                <a:spcPts val="600"/>
              </a:spcBef>
              <a:spcAft>
                <a:spcPts val="0"/>
              </a:spcAft>
              <a:buClr>
                <a:schemeClr val="lt1"/>
              </a:buClr>
              <a:buSzPts val="1800"/>
              <a:buFont typeface="Inter"/>
              <a:buNone/>
              <a:defRPr>
                <a:solidFill>
                  <a:schemeClr val="lt1"/>
                </a:solidFill>
              </a:defRPr>
            </a:lvl3pPr>
            <a:lvl4pPr marL="1828205" lvl="3" indent="-228525" algn="l">
              <a:lnSpc>
                <a:spcPct val="120000"/>
              </a:lnSpc>
              <a:spcBef>
                <a:spcPts val="600"/>
              </a:spcBef>
              <a:spcAft>
                <a:spcPts val="0"/>
              </a:spcAft>
              <a:buClr>
                <a:schemeClr val="lt1"/>
              </a:buClr>
              <a:buSzPts val="1600"/>
              <a:buFont typeface="Inter"/>
              <a:buNone/>
              <a:defRPr>
                <a:solidFill>
                  <a:schemeClr val="lt1"/>
                </a:solidFill>
              </a:defRPr>
            </a:lvl4pPr>
            <a:lvl5pPr marL="2285257" lvl="4" indent="-228525" algn="l">
              <a:lnSpc>
                <a:spcPct val="120000"/>
              </a:lnSpc>
              <a:spcBef>
                <a:spcPts val="600"/>
              </a:spcBef>
              <a:spcAft>
                <a:spcPts val="0"/>
              </a:spcAft>
              <a:buClr>
                <a:schemeClr val="lt1"/>
              </a:buClr>
              <a:buSzPts val="1600"/>
              <a:buFont typeface="Inter"/>
              <a:buNone/>
              <a:defRPr>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36" name="Google Shape;436;p89"/>
          <p:cNvSpPr txBox="1">
            <a:spLocks noGrp="1"/>
          </p:cNvSpPr>
          <p:nvPr>
            <p:ph type="body" idx="4"/>
          </p:nvPr>
        </p:nvSpPr>
        <p:spPr>
          <a:xfrm>
            <a:off x="600632" y="5961187"/>
            <a:ext cx="2751296" cy="439615"/>
          </a:xfrm>
          <a:prstGeom prst="rect">
            <a:avLst/>
          </a:prstGeom>
          <a:noFill/>
          <a:ln>
            <a:noFill/>
          </a:ln>
        </p:spPr>
        <p:txBody>
          <a:bodyPr spcFirstLastPara="1" wrap="square" lIns="0" tIns="182875" rIns="0" bIns="45700" anchor="t" anchorCtr="0">
            <a:noAutofit/>
          </a:bodyPr>
          <a:lstStyle>
            <a:lvl1pPr marL="457052" lvl="0" indent="-228525" algn="l">
              <a:lnSpc>
                <a:spcPct val="100000"/>
              </a:lnSpc>
              <a:spcBef>
                <a:spcPts val="600"/>
              </a:spcBef>
              <a:spcAft>
                <a:spcPts val="0"/>
              </a:spcAft>
              <a:buClr>
                <a:schemeClr val="lt1"/>
              </a:buClr>
              <a:buSzPts val="1200"/>
              <a:buFont typeface="Inter"/>
              <a:buNone/>
              <a:defRPr sz="1200">
                <a:solidFill>
                  <a:schemeClr val="lt1"/>
                </a:solidFill>
              </a:defRPr>
            </a:lvl1pPr>
            <a:lvl2pPr marL="914103" lvl="1" indent="-228525" algn="l">
              <a:lnSpc>
                <a:spcPct val="120000"/>
              </a:lnSpc>
              <a:spcBef>
                <a:spcPts val="600"/>
              </a:spcBef>
              <a:spcAft>
                <a:spcPts val="0"/>
              </a:spcAft>
              <a:buClr>
                <a:schemeClr val="lt1"/>
              </a:buClr>
              <a:buSzPts val="1200"/>
              <a:buFont typeface="Inter"/>
              <a:buNone/>
              <a:defRPr sz="1200">
                <a:solidFill>
                  <a:schemeClr val="lt1"/>
                </a:solidFill>
              </a:defRPr>
            </a:lvl2pPr>
            <a:lvl3pPr marL="1371155" lvl="2" indent="-228525" algn="l">
              <a:lnSpc>
                <a:spcPct val="120000"/>
              </a:lnSpc>
              <a:spcBef>
                <a:spcPts val="600"/>
              </a:spcBef>
              <a:spcAft>
                <a:spcPts val="0"/>
              </a:spcAft>
              <a:buClr>
                <a:schemeClr val="lt1"/>
              </a:buClr>
              <a:buSzPts val="1200"/>
              <a:buFont typeface="Inter"/>
              <a:buNone/>
              <a:defRPr sz="1200">
                <a:solidFill>
                  <a:schemeClr val="lt1"/>
                </a:solidFill>
              </a:defRPr>
            </a:lvl3pPr>
            <a:lvl4pPr marL="1828205" lvl="3" indent="-228525" algn="l">
              <a:lnSpc>
                <a:spcPct val="120000"/>
              </a:lnSpc>
              <a:spcBef>
                <a:spcPts val="600"/>
              </a:spcBef>
              <a:spcAft>
                <a:spcPts val="0"/>
              </a:spcAft>
              <a:buClr>
                <a:schemeClr val="lt1"/>
              </a:buClr>
              <a:buSzPts val="1200"/>
              <a:buFont typeface="Inter"/>
              <a:buNone/>
              <a:defRPr sz="1200">
                <a:solidFill>
                  <a:schemeClr val="lt1"/>
                </a:solidFill>
              </a:defRPr>
            </a:lvl4pPr>
            <a:lvl5pPr marL="2285257" lvl="4" indent="-228525" algn="l">
              <a:lnSpc>
                <a:spcPct val="120000"/>
              </a:lnSpc>
              <a:spcBef>
                <a:spcPts val="600"/>
              </a:spcBef>
              <a:spcAft>
                <a:spcPts val="0"/>
              </a:spcAft>
              <a:buClr>
                <a:schemeClr val="lt1"/>
              </a:buClr>
              <a:buSzPts val="1200"/>
              <a:buFont typeface="Inter"/>
              <a:buNone/>
              <a:defRPr sz="1200">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37" name="Google Shape;437;p89"/>
          <p:cNvSpPr txBox="1">
            <a:spLocks noGrp="1"/>
          </p:cNvSpPr>
          <p:nvPr>
            <p:ph type="body" idx="5"/>
          </p:nvPr>
        </p:nvSpPr>
        <p:spPr>
          <a:xfrm>
            <a:off x="3837837" y="5517987"/>
            <a:ext cx="2713658" cy="439615"/>
          </a:xfrm>
          <a:prstGeom prst="rect">
            <a:avLst/>
          </a:prstGeom>
          <a:noFill/>
          <a:ln>
            <a:noFill/>
          </a:ln>
        </p:spPr>
        <p:txBody>
          <a:bodyPr spcFirstLastPara="1" wrap="square" lIns="0" tIns="182875" rIns="0" bIns="45700" anchor="b" anchorCtr="0">
            <a:noAutofit/>
          </a:bodyPr>
          <a:lstStyle>
            <a:lvl1pPr marL="457052" lvl="0" indent="-228525" algn="l">
              <a:lnSpc>
                <a:spcPct val="100000"/>
              </a:lnSpc>
              <a:spcBef>
                <a:spcPts val="0"/>
              </a:spcBef>
              <a:spcAft>
                <a:spcPts val="0"/>
              </a:spcAft>
              <a:buClr>
                <a:schemeClr val="lt1"/>
              </a:buClr>
              <a:buSzPts val="1200"/>
              <a:buFont typeface="Inter"/>
              <a:buNone/>
              <a:defRPr sz="1200" b="1">
                <a:solidFill>
                  <a:schemeClr val="lt1"/>
                </a:solidFill>
              </a:defRPr>
            </a:lvl1pPr>
            <a:lvl2pPr marL="914103" lvl="1" indent="-228525" algn="l">
              <a:lnSpc>
                <a:spcPct val="120000"/>
              </a:lnSpc>
              <a:spcBef>
                <a:spcPts val="600"/>
              </a:spcBef>
              <a:spcAft>
                <a:spcPts val="0"/>
              </a:spcAft>
              <a:buClr>
                <a:schemeClr val="lt1"/>
              </a:buClr>
              <a:buSzPts val="2000"/>
              <a:buFont typeface="Inter"/>
              <a:buNone/>
              <a:defRPr>
                <a:solidFill>
                  <a:schemeClr val="lt1"/>
                </a:solidFill>
              </a:defRPr>
            </a:lvl2pPr>
            <a:lvl3pPr marL="1371155" lvl="2" indent="-228525" algn="l">
              <a:lnSpc>
                <a:spcPct val="120000"/>
              </a:lnSpc>
              <a:spcBef>
                <a:spcPts val="600"/>
              </a:spcBef>
              <a:spcAft>
                <a:spcPts val="0"/>
              </a:spcAft>
              <a:buClr>
                <a:schemeClr val="lt1"/>
              </a:buClr>
              <a:buSzPts val="1800"/>
              <a:buFont typeface="Inter"/>
              <a:buNone/>
              <a:defRPr>
                <a:solidFill>
                  <a:schemeClr val="lt1"/>
                </a:solidFill>
              </a:defRPr>
            </a:lvl3pPr>
            <a:lvl4pPr marL="1828205" lvl="3" indent="-228525" algn="l">
              <a:lnSpc>
                <a:spcPct val="120000"/>
              </a:lnSpc>
              <a:spcBef>
                <a:spcPts val="600"/>
              </a:spcBef>
              <a:spcAft>
                <a:spcPts val="0"/>
              </a:spcAft>
              <a:buClr>
                <a:schemeClr val="lt1"/>
              </a:buClr>
              <a:buSzPts val="1600"/>
              <a:buFont typeface="Inter"/>
              <a:buNone/>
              <a:defRPr>
                <a:solidFill>
                  <a:schemeClr val="lt1"/>
                </a:solidFill>
              </a:defRPr>
            </a:lvl4pPr>
            <a:lvl5pPr marL="2285257" lvl="4" indent="-228525" algn="l">
              <a:lnSpc>
                <a:spcPct val="120000"/>
              </a:lnSpc>
              <a:spcBef>
                <a:spcPts val="600"/>
              </a:spcBef>
              <a:spcAft>
                <a:spcPts val="0"/>
              </a:spcAft>
              <a:buClr>
                <a:schemeClr val="lt1"/>
              </a:buClr>
              <a:buSzPts val="1600"/>
              <a:buFont typeface="Inter"/>
              <a:buNone/>
              <a:defRPr>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38" name="Google Shape;438;p89"/>
          <p:cNvSpPr txBox="1">
            <a:spLocks noGrp="1"/>
          </p:cNvSpPr>
          <p:nvPr>
            <p:ph type="body" idx="6"/>
          </p:nvPr>
        </p:nvSpPr>
        <p:spPr>
          <a:xfrm>
            <a:off x="3829898" y="5961187"/>
            <a:ext cx="2713658" cy="439615"/>
          </a:xfrm>
          <a:prstGeom prst="rect">
            <a:avLst/>
          </a:prstGeom>
          <a:noFill/>
          <a:ln>
            <a:noFill/>
          </a:ln>
        </p:spPr>
        <p:txBody>
          <a:bodyPr spcFirstLastPara="1" wrap="square" lIns="0" tIns="182875" rIns="0" bIns="45700" anchor="t" anchorCtr="0">
            <a:noAutofit/>
          </a:bodyPr>
          <a:lstStyle>
            <a:lvl1pPr marL="457052" lvl="0" indent="-228525" algn="l">
              <a:lnSpc>
                <a:spcPct val="100000"/>
              </a:lnSpc>
              <a:spcBef>
                <a:spcPts val="600"/>
              </a:spcBef>
              <a:spcAft>
                <a:spcPts val="0"/>
              </a:spcAft>
              <a:buClr>
                <a:schemeClr val="lt1"/>
              </a:buClr>
              <a:buSzPts val="1200"/>
              <a:buFont typeface="Inter"/>
              <a:buNone/>
              <a:defRPr sz="1200">
                <a:solidFill>
                  <a:schemeClr val="lt1"/>
                </a:solidFill>
              </a:defRPr>
            </a:lvl1pPr>
            <a:lvl2pPr marL="914103" lvl="1" indent="-228525" algn="l">
              <a:lnSpc>
                <a:spcPct val="120000"/>
              </a:lnSpc>
              <a:spcBef>
                <a:spcPts val="600"/>
              </a:spcBef>
              <a:spcAft>
                <a:spcPts val="0"/>
              </a:spcAft>
              <a:buClr>
                <a:schemeClr val="lt1"/>
              </a:buClr>
              <a:buSzPts val="1200"/>
              <a:buFont typeface="Inter"/>
              <a:buNone/>
              <a:defRPr sz="1200">
                <a:solidFill>
                  <a:schemeClr val="lt1"/>
                </a:solidFill>
              </a:defRPr>
            </a:lvl2pPr>
            <a:lvl3pPr marL="1371155" lvl="2" indent="-228525" algn="l">
              <a:lnSpc>
                <a:spcPct val="120000"/>
              </a:lnSpc>
              <a:spcBef>
                <a:spcPts val="600"/>
              </a:spcBef>
              <a:spcAft>
                <a:spcPts val="0"/>
              </a:spcAft>
              <a:buClr>
                <a:schemeClr val="lt1"/>
              </a:buClr>
              <a:buSzPts val="1200"/>
              <a:buFont typeface="Inter"/>
              <a:buNone/>
              <a:defRPr sz="1200">
                <a:solidFill>
                  <a:schemeClr val="lt1"/>
                </a:solidFill>
              </a:defRPr>
            </a:lvl3pPr>
            <a:lvl4pPr marL="1828205" lvl="3" indent="-228525" algn="l">
              <a:lnSpc>
                <a:spcPct val="120000"/>
              </a:lnSpc>
              <a:spcBef>
                <a:spcPts val="600"/>
              </a:spcBef>
              <a:spcAft>
                <a:spcPts val="0"/>
              </a:spcAft>
              <a:buClr>
                <a:schemeClr val="lt1"/>
              </a:buClr>
              <a:buSzPts val="1200"/>
              <a:buFont typeface="Inter"/>
              <a:buNone/>
              <a:defRPr sz="1200">
                <a:solidFill>
                  <a:schemeClr val="lt1"/>
                </a:solidFill>
              </a:defRPr>
            </a:lvl4pPr>
            <a:lvl5pPr marL="2285257" lvl="4" indent="-228525" algn="l">
              <a:lnSpc>
                <a:spcPct val="120000"/>
              </a:lnSpc>
              <a:spcBef>
                <a:spcPts val="600"/>
              </a:spcBef>
              <a:spcAft>
                <a:spcPts val="0"/>
              </a:spcAft>
              <a:buClr>
                <a:schemeClr val="lt1"/>
              </a:buClr>
              <a:buSzPts val="1200"/>
              <a:buFont typeface="Inter"/>
              <a:buNone/>
              <a:defRPr sz="1200">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39" name="Google Shape;439;p89"/>
          <p:cNvSpPr txBox="1">
            <a:spLocks noGrp="1"/>
          </p:cNvSpPr>
          <p:nvPr>
            <p:ph type="body" idx="7"/>
          </p:nvPr>
        </p:nvSpPr>
        <p:spPr>
          <a:xfrm>
            <a:off x="7008574" y="5517987"/>
            <a:ext cx="2742486" cy="439615"/>
          </a:xfrm>
          <a:prstGeom prst="rect">
            <a:avLst/>
          </a:prstGeom>
          <a:noFill/>
          <a:ln>
            <a:noFill/>
          </a:ln>
        </p:spPr>
        <p:txBody>
          <a:bodyPr spcFirstLastPara="1" wrap="square" lIns="0" tIns="182875" rIns="0" bIns="45700" anchor="b" anchorCtr="0">
            <a:noAutofit/>
          </a:bodyPr>
          <a:lstStyle>
            <a:lvl1pPr marL="457052" lvl="0" indent="-228525" algn="l">
              <a:lnSpc>
                <a:spcPct val="100000"/>
              </a:lnSpc>
              <a:spcBef>
                <a:spcPts val="0"/>
              </a:spcBef>
              <a:spcAft>
                <a:spcPts val="0"/>
              </a:spcAft>
              <a:buClr>
                <a:schemeClr val="lt1"/>
              </a:buClr>
              <a:buSzPts val="1200"/>
              <a:buFont typeface="Inter"/>
              <a:buNone/>
              <a:defRPr sz="1200" b="1">
                <a:solidFill>
                  <a:schemeClr val="lt1"/>
                </a:solidFill>
              </a:defRPr>
            </a:lvl1pPr>
            <a:lvl2pPr marL="914103" lvl="1" indent="-228525" algn="l">
              <a:lnSpc>
                <a:spcPct val="120000"/>
              </a:lnSpc>
              <a:spcBef>
                <a:spcPts val="600"/>
              </a:spcBef>
              <a:spcAft>
                <a:spcPts val="0"/>
              </a:spcAft>
              <a:buClr>
                <a:schemeClr val="lt1"/>
              </a:buClr>
              <a:buSzPts val="2000"/>
              <a:buFont typeface="Inter"/>
              <a:buNone/>
              <a:defRPr>
                <a:solidFill>
                  <a:schemeClr val="lt1"/>
                </a:solidFill>
              </a:defRPr>
            </a:lvl2pPr>
            <a:lvl3pPr marL="1371155" lvl="2" indent="-228525" algn="l">
              <a:lnSpc>
                <a:spcPct val="120000"/>
              </a:lnSpc>
              <a:spcBef>
                <a:spcPts val="600"/>
              </a:spcBef>
              <a:spcAft>
                <a:spcPts val="0"/>
              </a:spcAft>
              <a:buClr>
                <a:schemeClr val="lt1"/>
              </a:buClr>
              <a:buSzPts val="1800"/>
              <a:buFont typeface="Inter"/>
              <a:buNone/>
              <a:defRPr>
                <a:solidFill>
                  <a:schemeClr val="lt1"/>
                </a:solidFill>
              </a:defRPr>
            </a:lvl3pPr>
            <a:lvl4pPr marL="1828205" lvl="3" indent="-228525" algn="l">
              <a:lnSpc>
                <a:spcPct val="120000"/>
              </a:lnSpc>
              <a:spcBef>
                <a:spcPts val="600"/>
              </a:spcBef>
              <a:spcAft>
                <a:spcPts val="0"/>
              </a:spcAft>
              <a:buClr>
                <a:schemeClr val="lt1"/>
              </a:buClr>
              <a:buSzPts val="1600"/>
              <a:buFont typeface="Inter"/>
              <a:buNone/>
              <a:defRPr>
                <a:solidFill>
                  <a:schemeClr val="lt1"/>
                </a:solidFill>
              </a:defRPr>
            </a:lvl4pPr>
            <a:lvl5pPr marL="2285257" lvl="4" indent="-228525" algn="l">
              <a:lnSpc>
                <a:spcPct val="120000"/>
              </a:lnSpc>
              <a:spcBef>
                <a:spcPts val="600"/>
              </a:spcBef>
              <a:spcAft>
                <a:spcPts val="0"/>
              </a:spcAft>
              <a:buClr>
                <a:schemeClr val="lt1"/>
              </a:buClr>
              <a:buSzPts val="1600"/>
              <a:buFont typeface="Inter"/>
              <a:buNone/>
              <a:defRPr>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40" name="Google Shape;440;p89"/>
          <p:cNvSpPr txBox="1">
            <a:spLocks noGrp="1"/>
          </p:cNvSpPr>
          <p:nvPr>
            <p:ph type="body" idx="8"/>
          </p:nvPr>
        </p:nvSpPr>
        <p:spPr>
          <a:xfrm>
            <a:off x="7008574" y="5961187"/>
            <a:ext cx="2742486" cy="439615"/>
          </a:xfrm>
          <a:prstGeom prst="rect">
            <a:avLst/>
          </a:prstGeom>
          <a:noFill/>
          <a:ln>
            <a:noFill/>
          </a:ln>
        </p:spPr>
        <p:txBody>
          <a:bodyPr spcFirstLastPara="1" wrap="square" lIns="0" tIns="182875" rIns="0" bIns="45700" anchor="t" anchorCtr="0">
            <a:noAutofit/>
          </a:bodyPr>
          <a:lstStyle>
            <a:lvl1pPr marL="457052" lvl="0" indent="-228525" algn="l">
              <a:lnSpc>
                <a:spcPct val="100000"/>
              </a:lnSpc>
              <a:spcBef>
                <a:spcPts val="600"/>
              </a:spcBef>
              <a:spcAft>
                <a:spcPts val="0"/>
              </a:spcAft>
              <a:buClr>
                <a:schemeClr val="lt1"/>
              </a:buClr>
              <a:buSzPts val="1200"/>
              <a:buFont typeface="Inter"/>
              <a:buNone/>
              <a:defRPr sz="1200">
                <a:solidFill>
                  <a:schemeClr val="lt1"/>
                </a:solidFill>
              </a:defRPr>
            </a:lvl1pPr>
            <a:lvl2pPr marL="914103" lvl="1" indent="-228525" algn="l">
              <a:lnSpc>
                <a:spcPct val="120000"/>
              </a:lnSpc>
              <a:spcBef>
                <a:spcPts val="600"/>
              </a:spcBef>
              <a:spcAft>
                <a:spcPts val="0"/>
              </a:spcAft>
              <a:buClr>
                <a:schemeClr val="lt1"/>
              </a:buClr>
              <a:buSzPts val="1200"/>
              <a:buFont typeface="Inter"/>
              <a:buNone/>
              <a:defRPr sz="1200">
                <a:solidFill>
                  <a:schemeClr val="lt1"/>
                </a:solidFill>
              </a:defRPr>
            </a:lvl2pPr>
            <a:lvl3pPr marL="1371155" lvl="2" indent="-228525" algn="l">
              <a:lnSpc>
                <a:spcPct val="120000"/>
              </a:lnSpc>
              <a:spcBef>
                <a:spcPts val="600"/>
              </a:spcBef>
              <a:spcAft>
                <a:spcPts val="0"/>
              </a:spcAft>
              <a:buClr>
                <a:schemeClr val="lt1"/>
              </a:buClr>
              <a:buSzPts val="1200"/>
              <a:buFont typeface="Inter"/>
              <a:buNone/>
              <a:defRPr sz="1200">
                <a:solidFill>
                  <a:schemeClr val="lt1"/>
                </a:solidFill>
              </a:defRPr>
            </a:lvl3pPr>
            <a:lvl4pPr marL="1828205" lvl="3" indent="-228525" algn="l">
              <a:lnSpc>
                <a:spcPct val="120000"/>
              </a:lnSpc>
              <a:spcBef>
                <a:spcPts val="600"/>
              </a:spcBef>
              <a:spcAft>
                <a:spcPts val="0"/>
              </a:spcAft>
              <a:buClr>
                <a:schemeClr val="lt1"/>
              </a:buClr>
              <a:buSzPts val="1200"/>
              <a:buFont typeface="Inter"/>
              <a:buNone/>
              <a:defRPr sz="1200">
                <a:solidFill>
                  <a:schemeClr val="lt1"/>
                </a:solidFill>
              </a:defRPr>
            </a:lvl4pPr>
            <a:lvl5pPr marL="2285257" lvl="4" indent="-228525" algn="l">
              <a:lnSpc>
                <a:spcPct val="120000"/>
              </a:lnSpc>
              <a:spcBef>
                <a:spcPts val="600"/>
              </a:spcBef>
              <a:spcAft>
                <a:spcPts val="0"/>
              </a:spcAft>
              <a:buClr>
                <a:schemeClr val="lt1"/>
              </a:buClr>
              <a:buSzPts val="1200"/>
              <a:buFont typeface="Inter"/>
              <a:buNone/>
              <a:defRPr sz="1200">
                <a:solidFill>
                  <a:schemeClr val="lt1"/>
                </a:solidFill>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441" name="Google Shape;441;p89" descr="A picture containing text, clipart&#10;&#10;Description automatically generated"/>
          <p:cNvPicPr preferRelativeResize="0"/>
          <p:nvPr/>
        </p:nvPicPr>
        <p:blipFill rotWithShape="1">
          <a:blip r:embed="rId2">
            <a:alphaModFix/>
          </a:blip>
          <a:srcRect/>
          <a:stretch/>
        </p:blipFill>
        <p:spPr>
          <a:xfrm>
            <a:off x="442241" y="481996"/>
            <a:ext cx="1966907" cy="555189"/>
          </a:xfrm>
          <a:prstGeom prst="rect">
            <a:avLst/>
          </a:prstGeom>
          <a:noFill/>
          <a:ln>
            <a:noFill/>
          </a:ln>
        </p:spPr>
      </p:pic>
      <p:sp>
        <p:nvSpPr>
          <p:cNvPr id="442" name="Google Shape;442;p8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43" name="Google Shape;443;p89"/>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444" name="Google Shape;444;p89"/>
          <p:cNvSpPr txBox="1"/>
          <p:nvPr/>
        </p:nvSpPr>
        <p:spPr>
          <a:xfrm>
            <a:off x="1980684" y="6400802"/>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45" name="Google Shape;445;p89"/>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0121387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Speakers 1">
  <p:cSld name="1_Speakers 1">
    <p:spTree>
      <p:nvGrpSpPr>
        <p:cNvPr id="1" name="Shape 446"/>
        <p:cNvGrpSpPr/>
        <p:nvPr/>
      </p:nvGrpSpPr>
      <p:grpSpPr>
        <a:xfrm>
          <a:off x="0" y="0"/>
          <a:ext cx="0" cy="0"/>
          <a:chOff x="0" y="0"/>
          <a:chExt cx="0" cy="0"/>
        </a:xfrm>
      </p:grpSpPr>
      <p:sp>
        <p:nvSpPr>
          <p:cNvPr id="447" name="Google Shape;447;p90"/>
          <p:cNvSpPr>
            <a:spLocks noGrp="1"/>
          </p:cNvSpPr>
          <p:nvPr>
            <p:ph type="pic" idx="2"/>
          </p:nvPr>
        </p:nvSpPr>
        <p:spPr>
          <a:xfrm>
            <a:off x="623904" y="1933216"/>
            <a:ext cx="1371243" cy="1267184"/>
          </a:xfrm>
          <a:prstGeom prst="rect">
            <a:avLst/>
          </a:prstGeom>
          <a:solidFill>
            <a:schemeClr val="lt2"/>
          </a:solidFill>
          <a:ln>
            <a:noFill/>
          </a:ln>
        </p:spPr>
      </p:sp>
      <p:sp>
        <p:nvSpPr>
          <p:cNvPr id="448" name="Google Shape;448;p90"/>
          <p:cNvSpPr txBox="1">
            <a:spLocks noGrp="1"/>
          </p:cNvSpPr>
          <p:nvPr>
            <p:ph type="title"/>
          </p:nvPr>
        </p:nvSpPr>
        <p:spPr>
          <a:xfrm>
            <a:off x="609452" y="685800"/>
            <a:ext cx="10969930"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90"/>
          <p:cNvSpPr txBox="1">
            <a:spLocks noGrp="1"/>
          </p:cNvSpPr>
          <p:nvPr>
            <p:ph type="body" idx="1"/>
          </p:nvPr>
        </p:nvSpPr>
        <p:spPr>
          <a:xfrm>
            <a:off x="623904" y="3429000"/>
            <a:ext cx="4099265"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50" name="Google Shape;450;p90"/>
          <p:cNvSpPr txBox="1">
            <a:spLocks noGrp="1"/>
          </p:cNvSpPr>
          <p:nvPr>
            <p:ph type="body" idx="3"/>
          </p:nvPr>
        </p:nvSpPr>
        <p:spPr>
          <a:xfrm>
            <a:off x="5599243" y="3429000"/>
            <a:ext cx="4608899"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51" name="Google Shape;451;p90"/>
          <p:cNvSpPr>
            <a:spLocks noGrp="1"/>
          </p:cNvSpPr>
          <p:nvPr>
            <p:ph type="pic" idx="4"/>
          </p:nvPr>
        </p:nvSpPr>
        <p:spPr>
          <a:xfrm>
            <a:off x="2437766" y="1975845"/>
            <a:ext cx="1371243" cy="1224557"/>
          </a:xfrm>
          <a:prstGeom prst="rect">
            <a:avLst/>
          </a:prstGeom>
          <a:noFill/>
          <a:ln>
            <a:noFill/>
          </a:ln>
        </p:spPr>
      </p:sp>
    </p:spTree>
    <p:extLst>
      <p:ext uri="{BB962C8B-B14F-4D97-AF65-F5344CB8AC3E}">
        <p14:creationId xmlns:p14="http://schemas.microsoft.com/office/powerpoint/2010/main" val="418376004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Speakers 2">
  <p:cSld name="1_Speakers 2">
    <p:spTree>
      <p:nvGrpSpPr>
        <p:cNvPr id="1" name="Shape 452"/>
        <p:cNvGrpSpPr/>
        <p:nvPr/>
      </p:nvGrpSpPr>
      <p:grpSpPr>
        <a:xfrm>
          <a:off x="0" y="0"/>
          <a:ext cx="0" cy="0"/>
          <a:chOff x="0" y="0"/>
          <a:chExt cx="0" cy="0"/>
        </a:xfrm>
      </p:grpSpPr>
      <p:sp>
        <p:nvSpPr>
          <p:cNvPr id="453" name="Google Shape;453;p91"/>
          <p:cNvSpPr>
            <a:spLocks noGrp="1"/>
          </p:cNvSpPr>
          <p:nvPr>
            <p:ph type="pic" idx="2"/>
          </p:nvPr>
        </p:nvSpPr>
        <p:spPr>
          <a:xfrm>
            <a:off x="619167" y="1953571"/>
            <a:ext cx="1361517" cy="1246831"/>
          </a:xfrm>
          <a:prstGeom prst="rect">
            <a:avLst/>
          </a:prstGeom>
          <a:solidFill>
            <a:schemeClr val="lt2"/>
          </a:solidFill>
          <a:ln>
            <a:noFill/>
          </a:ln>
        </p:spPr>
      </p:sp>
      <p:sp>
        <p:nvSpPr>
          <p:cNvPr id="454" name="Google Shape;454;p91"/>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91"/>
          <p:cNvSpPr txBox="1">
            <a:spLocks noGrp="1"/>
          </p:cNvSpPr>
          <p:nvPr>
            <p:ph type="body" idx="1"/>
          </p:nvPr>
        </p:nvSpPr>
        <p:spPr>
          <a:xfrm>
            <a:off x="609442" y="3429001"/>
            <a:ext cx="4570809"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56" name="Google Shape;456;p91"/>
          <p:cNvSpPr txBox="1">
            <a:spLocks noGrp="1"/>
          </p:cNvSpPr>
          <p:nvPr>
            <p:ph type="body" idx="3"/>
          </p:nvPr>
        </p:nvSpPr>
        <p:spPr>
          <a:xfrm>
            <a:off x="6113821" y="3429000"/>
            <a:ext cx="4551402"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57" name="Google Shape;457;p91"/>
          <p:cNvSpPr>
            <a:spLocks noGrp="1"/>
          </p:cNvSpPr>
          <p:nvPr>
            <p:ph type="pic" idx="4"/>
          </p:nvPr>
        </p:nvSpPr>
        <p:spPr>
          <a:xfrm>
            <a:off x="2437767" y="1943101"/>
            <a:ext cx="1361518" cy="1245659"/>
          </a:xfrm>
          <a:prstGeom prst="rect">
            <a:avLst/>
          </a:prstGeom>
          <a:noFill/>
          <a:ln>
            <a:noFill/>
          </a:ln>
        </p:spPr>
      </p:sp>
      <p:sp>
        <p:nvSpPr>
          <p:cNvPr id="458" name="Google Shape;458;p91"/>
          <p:cNvSpPr>
            <a:spLocks noGrp="1"/>
          </p:cNvSpPr>
          <p:nvPr>
            <p:ph type="pic" idx="5"/>
          </p:nvPr>
        </p:nvSpPr>
        <p:spPr>
          <a:xfrm>
            <a:off x="7922737" y="1965213"/>
            <a:ext cx="1371243" cy="1223547"/>
          </a:xfrm>
          <a:prstGeom prst="rect">
            <a:avLst/>
          </a:prstGeom>
          <a:noFill/>
          <a:ln>
            <a:noFill/>
          </a:ln>
        </p:spPr>
      </p:sp>
      <p:sp>
        <p:nvSpPr>
          <p:cNvPr id="459" name="Google Shape;459;p91"/>
          <p:cNvSpPr>
            <a:spLocks noGrp="1"/>
          </p:cNvSpPr>
          <p:nvPr>
            <p:ph type="pic" idx="6"/>
          </p:nvPr>
        </p:nvSpPr>
        <p:spPr>
          <a:xfrm>
            <a:off x="6113821" y="1965213"/>
            <a:ext cx="1351835" cy="1235188"/>
          </a:xfrm>
          <a:prstGeom prst="rect">
            <a:avLst/>
          </a:prstGeom>
          <a:solidFill>
            <a:schemeClr val="lt2"/>
          </a:solidFill>
          <a:ln>
            <a:noFill/>
          </a:ln>
        </p:spPr>
      </p:sp>
    </p:spTree>
    <p:extLst>
      <p:ext uri="{BB962C8B-B14F-4D97-AF65-F5344CB8AC3E}">
        <p14:creationId xmlns:p14="http://schemas.microsoft.com/office/powerpoint/2010/main" val="222890076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Speakers 3">
  <p:cSld name="1_Speakers 3">
    <p:spTree>
      <p:nvGrpSpPr>
        <p:cNvPr id="1" name="Shape 460"/>
        <p:cNvGrpSpPr/>
        <p:nvPr/>
      </p:nvGrpSpPr>
      <p:grpSpPr>
        <a:xfrm>
          <a:off x="0" y="0"/>
          <a:ext cx="0" cy="0"/>
          <a:chOff x="0" y="0"/>
          <a:chExt cx="0" cy="0"/>
        </a:xfrm>
      </p:grpSpPr>
      <p:sp>
        <p:nvSpPr>
          <p:cNvPr id="461" name="Google Shape;461;p92"/>
          <p:cNvSpPr>
            <a:spLocks noGrp="1"/>
          </p:cNvSpPr>
          <p:nvPr>
            <p:ph type="pic" idx="2"/>
          </p:nvPr>
        </p:nvSpPr>
        <p:spPr>
          <a:xfrm>
            <a:off x="1980684" y="1943101"/>
            <a:ext cx="1371243" cy="1257300"/>
          </a:xfrm>
          <a:prstGeom prst="rect">
            <a:avLst/>
          </a:prstGeom>
          <a:noFill/>
          <a:ln>
            <a:noFill/>
          </a:ln>
        </p:spPr>
      </p:sp>
      <p:sp>
        <p:nvSpPr>
          <p:cNvPr id="462" name="Google Shape;462;p92"/>
          <p:cNvSpPr>
            <a:spLocks noGrp="1"/>
          </p:cNvSpPr>
          <p:nvPr>
            <p:ph type="pic" idx="3"/>
          </p:nvPr>
        </p:nvSpPr>
        <p:spPr>
          <a:xfrm>
            <a:off x="5637334" y="1943101"/>
            <a:ext cx="1371242" cy="1257300"/>
          </a:xfrm>
          <a:prstGeom prst="rect">
            <a:avLst/>
          </a:prstGeom>
          <a:noFill/>
          <a:ln>
            <a:noFill/>
          </a:ln>
        </p:spPr>
      </p:sp>
      <p:sp>
        <p:nvSpPr>
          <p:cNvPr id="463" name="Google Shape;463;p92"/>
          <p:cNvSpPr>
            <a:spLocks noGrp="1"/>
          </p:cNvSpPr>
          <p:nvPr>
            <p:ph type="pic" idx="4"/>
          </p:nvPr>
        </p:nvSpPr>
        <p:spPr>
          <a:xfrm>
            <a:off x="9293981" y="1943101"/>
            <a:ext cx="1371242" cy="1257300"/>
          </a:xfrm>
          <a:prstGeom prst="rect">
            <a:avLst/>
          </a:prstGeom>
          <a:noFill/>
          <a:ln>
            <a:noFill/>
          </a:ln>
        </p:spPr>
      </p:sp>
      <p:sp>
        <p:nvSpPr>
          <p:cNvPr id="464" name="Google Shape;464;p92"/>
          <p:cNvSpPr>
            <a:spLocks noGrp="1"/>
          </p:cNvSpPr>
          <p:nvPr>
            <p:ph type="pic" idx="5"/>
          </p:nvPr>
        </p:nvSpPr>
        <p:spPr>
          <a:xfrm>
            <a:off x="609441" y="1943099"/>
            <a:ext cx="914162" cy="914400"/>
          </a:xfrm>
          <a:prstGeom prst="rect">
            <a:avLst/>
          </a:prstGeom>
          <a:solidFill>
            <a:schemeClr val="lt2"/>
          </a:solidFill>
          <a:ln>
            <a:noFill/>
          </a:ln>
        </p:spPr>
      </p:sp>
      <p:sp>
        <p:nvSpPr>
          <p:cNvPr id="465" name="Google Shape;465;p92"/>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92"/>
          <p:cNvSpPr txBox="1">
            <a:spLocks noGrp="1"/>
          </p:cNvSpPr>
          <p:nvPr>
            <p:ph type="body" idx="1"/>
          </p:nvPr>
        </p:nvSpPr>
        <p:spPr>
          <a:xfrm>
            <a:off x="609441" y="3429000"/>
            <a:ext cx="3199567"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67" name="Google Shape;467;p92"/>
          <p:cNvSpPr txBox="1">
            <a:spLocks noGrp="1"/>
          </p:cNvSpPr>
          <p:nvPr>
            <p:ph type="body" idx="6"/>
          </p:nvPr>
        </p:nvSpPr>
        <p:spPr>
          <a:xfrm>
            <a:off x="4266091" y="3429000"/>
            <a:ext cx="3199566"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68" name="Google Shape;468;p92"/>
          <p:cNvSpPr txBox="1">
            <a:spLocks noGrp="1"/>
          </p:cNvSpPr>
          <p:nvPr>
            <p:ph type="body" idx="7"/>
          </p:nvPr>
        </p:nvSpPr>
        <p:spPr>
          <a:xfrm>
            <a:off x="7922740" y="3429000"/>
            <a:ext cx="3199566" cy="2743200"/>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1200"/>
              </a:spcBef>
              <a:spcAft>
                <a:spcPts val="0"/>
              </a:spcAft>
              <a:buClr>
                <a:schemeClr val="dk1"/>
              </a:buClr>
              <a:buSzPts val="1400"/>
              <a:buNone/>
              <a:defRPr sz="1400">
                <a:solidFill>
                  <a:schemeClr val="dk1"/>
                </a:solidFill>
              </a:defRPr>
            </a:lvl1pPr>
            <a:lvl2pPr marL="914103" lvl="1" indent="-228525" algn="l">
              <a:lnSpc>
                <a:spcPct val="120000"/>
              </a:lnSpc>
              <a:spcBef>
                <a:spcPts val="600"/>
              </a:spcBef>
              <a:spcAft>
                <a:spcPts val="0"/>
              </a:spcAft>
              <a:buClr>
                <a:schemeClr val="lt2"/>
              </a:buClr>
              <a:buSzPts val="1400"/>
              <a:buNone/>
              <a:defRPr sz="1400">
                <a:solidFill>
                  <a:schemeClr val="lt2"/>
                </a:solidFill>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469" name="Google Shape;469;p92"/>
          <p:cNvSpPr>
            <a:spLocks noGrp="1"/>
          </p:cNvSpPr>
          <p:nvPr>
            <p:ph type="pic" idx="8"/>
          </p:nvPr>
        </p:nvSpPr>
        <p:spPr>
          <a:xfrm>
            <a:off x="4266090" y="1943099"/>
            <a:ext cx="914162" cy="914400"/>
          </a:xfrm>
          <a:prstGeom prst="rect">
            <a:avLst/>
          </a:prstGeom>
          <a:solidFill>
            <a:schemeClr val="lt2"/>
          </a:solidFill>
          <a:ln>
            <a:noFill/>
          </a:ln>
        </p:spPr>
      </p:sp>
      <p:sp>
        <p:nvSpPr>
          <p:cNvPr id="470" name="Google Shape;470;p92"/>
          <p:cNvSpPr>
            <a:spLocks noGrp="1"/>
          </p:cNvSpPr>
          <p:nvPr>
            <p:ph type="pic" idx="9"/>
          </p:nvPr>
        </p:nvSpPr>
        <p:spPr>
          <a:xfrm>
            <a:off x="7922739" y="1943100"/>
            <a:ext cx="914162" cy="914400"/>
          </a:xfrm>
          <a:prstGeom prst="rect">
            <a:avLst/>
          </a:prstGeom>
          <a:solidFill>
            <a:schemeClr val="lt2"/>
          </a:solidFill>
          <a:ln>
            <a:noFill/>
          </a:ln>
        </p:spPr>
      </p:sp>
    </p:spTree>
    <p:extLst>
      <p:ext uri="{BB962C8B-B14F-4D97-AF65-F5344CB8AC3E}">
        <p14:creationId xmlns:p14="http://schemas.microsoft.com/office/powerpoint/2010/main" val="37249272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Section Break 2">
  <p:cSld name="1_Section Break 2">
    <p:spTree>
      <p:nvGrpSpPr>
        <p:cNvPr id="1" name="Shape 471"/>
        <p:cNvGrpSpPr/>
        <p:nvPr/>
      </p:nvGrpSpPr>
      <p:grpSpPr>
        <a:xfrm>
          <a:off x="0" y="0"/>
          <a:ext cx="0" cy="0"/>
          <a:chOff x="0" y="0"/>
          <a:chExt cx="0" cy="0"/>
        </a:xfrm>
      </p:grpSpPr>
      <p:sp>
        <p:nvSpPr>
          <p:cNvPr id="472" name="Google Shape;472;p94"/>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b" anchorCtr="0">
            <a:normAutofit/>
          </a:bodyPr>
          <a:lstStyle>
            <a:lvl1pPr lvl="0" algn="l">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94"/>
          <p:cNvSpPr txBox="1">
            <a:spLocks noGrp="1"/>
          </p:cNvSpPr>
          <p:nvPr>
            <p:ph type="body" idx="1"/>
          </p:nvPr>
        </p:nvSpPr>
        <p:spPr>
          <a:xfrm>
            <a:off x="609441" y="4343403"/>
            <a:ext cx="10969943" cy="1828799"/>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2400"/>
              <a:buNone/>
              <a:defRPr sz="2399">
                <a:solidFill>
                  <a:schemeClr val="dk1"/>
                </a:solidFill>
              </a:defRPr>
            </a:lvl1pPr>
            <a:lvl2pPr marL="914103" lvl="1" indent="-228525" algn="l">
              <a:lnSpc>
                <a:spcPct val="120000"/>
              </a:lnSpc>
              <a:spcBef>
                <a:spcPts val="600"/>
              </a:spcBef>
              <a:spcAft>
                <a:spcPts val="0"/>
              </a:spcAft>
              <a:buClr>
                <a:srgbClr val="888888"/>
              </a:buClr>
              <a:buSzPts val="2000"/>
              <a:buNone/>
              <a:defRPr sz="1999">
                <a:solidFill>
                  <a:srgbClr val="888888"/>
                </a:solidFill>
              </a:defRPr>
            </a:lvl2pPr>
            <a:lvl3pPr marL="1371155" lvl="2" indent="-228525" algn="l">
              <a:lnSpc>
                <a:spcPct val="120000"/>
              </a:lnSpc>
              <a:spcBef>
                <a:spcPts val="600"/>
              </a:spcBef>
              <a:spcAft>
                <a:spcPts val="0"/>
              </a:spcAft>
              <a:buClr>
                <a:srgbClr val="888888"/>
              </a:buClr>
              <a:buSzPts val="1800"/>
              <a:buNone/>
              <a:defRPr sz="1799">
                <a:solidFill>
                  <a:srgbClr val="888888"/>
                </a:solidFill>
              </a:defRPr>
            </a:lvl3pPr>
            <a:lvl4pPr marL="1828205" lvl="3" indent="-228525" algn="l">
              <a:lnSpc>
                <a:spcPct val="120000"/>
              </a:lnSpc>
              <a:spcBef>
                <a:spcPts val="600"/>
              </a:spcBef>
              <a:spcAft>
                <a:spcPts val="0"/>
              </a:spcAft>
              <a:buClr>
                <a:srgbClr val="888888"/>
              </a:buClr>
              <a:buSzPts val="1600"/>
              <a:buNone/>
              <a:defRPr sz="1600">
                <a:solidFill>
                  <a:srgbClr val="888888"/>
                </a:solidFill>
              </a:defRPr>
            </a:lvl4pPr>
            <a:lvl5pPr marL="2285257" lvl="4" indent="-228525" algn="l">
              <a:lnSpc>
                <a:spcPct val="120000"/>
              </a:lnSpc>
              <a:spcBef>
                <a:spcPts val="600"/>
              </a:spcBef>
              <a:spcAft>
                <a:spcPts val="0"/>
              </a:spcAft>
              <a:buClr>
                <a:srgbClr val="888888"/>
              </a:buClr>
              <a:buSzPts val="1600"/>
              <a:buNone/>
              <a:defRPr sz="1600">
                <a:solidFill>
                  <a:srgbClr val="888888"/>
                </a:solidFill>
              </a:defRPr>
            </a:lvl5pPr>
            <a:lvl6pPr marL="2742308" lvl="5" indent="-228525" algn="l">
              <a:lnSpc>
                <a:spcPct val="90000"/>
              </a:lnSpc>
              <a:spcBef>
                <a:spcPts val="500"/>
              </a:spcBef>
              <a:spcAft>
                <a:spcPts val="0"/>
              </a:spcAft>
              <a:buClr>
                <a:srgbClr val="888888"/>
              </a:buClr>
              <a:buSzPts val="1600"/>
              <a:buNone/>
              <a:defRPr sz="1600">
                <a:solidFill>
                  <a:srgbClr val="888888"/>
                </a:solidFill>
              </a:defRPr>
            </a:lvl6pPr>
            <a:lvl7pPr marL="3199360" lvl="6" indent="-228525" algn="l">
              <a:lnSpc>
                <a:spcPct val="90000"/>
              </a:lnSpc>
              <a:spcBef>
                <a:spcPts val="500"/>
              </a:spcBef>
              <a:spcAft>
                <a:spcPts val="0"/>
              </a:spcAft>
              <a:buClr>
                <a:srgbClr val="888888"/>
              </a:buClr>
              <a:buSzPts val="1600"/>
              <a:buNone/>
              <a:defRPr sz="1600">
                <a:solidFill>
                  <a:srgbClr val="888888"/>
                </a:solidFill>
              </a:defRPr>
            </a:lvl7pPr>
            <a:lvl8pPr marL="3656412" lvl="7" indent="-228525" algn="l">
              <a:lnSpc>
                <a:spcPct val="90000"/>
              </a:lnSpc>
              <a:spcBef>
                <a:spcPts val="500"/>
              </a:spcBef>
              <a:spcAft>
                <a:spcPts val="0"/>
              </a:spcAft>
              <a:buClr>
                <a:srgbClr val="888888"/>
              </a:buClr>
              <a:buSzPts val="1600"/>
              <a:buNone/>
              <a:defRPr sz="1600">
                <a:solidFill>
                  <a:srgbClr val="888888"/>
                </a:solidFill>
              </a:defRPr>
            </a:lvl8pPr>
            <a:lvl9pPr marL="4113463" lvl="8" indent="-228525"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164043304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Callout 1">
  <p:cSld name="1_Callout 1">
    <p:spTree>
      <p:nvGrpSpPr>
        <p:cNvPr id="1" name="Shape 476"/>
        <p:cNvGrpSpPr/>
        <p:nvPr/>
      </p:nvGrpSpPr>
      <p:grpSpPr>
        <a:xfrm>
          <a:off x="0" y="0"/>
          <a:ext cx="0" cy="0"/>
          <a:chOff x="0" y="0"/>
          <a:chExt cx="0" cy="0"/>
        </a:xfrm>
      </p:grpSpPr>
      <p:sp>
        <p:nvSpPr>
          <p:cNvPr id="477" name="Google Shape;477;p97"/>
          <p:cNvSpPr txBox="1"/>
          <p:nvPr/>
        </p:nvSpPr>
        <p:spPr>
          <a:xfrm>
            <a:off x="393508" y="309531"/>
            <a:ext cx="4927795" cy="5641440"/>
          </a:xfrm>
          <a:prstGeom prst="rect">
            <a:avLst/>
          </a:prstGeom>
          <a:noFill/>
          <a:ln>
            <a:noFill/>
          </a:ln>
        </p:spPr>
        <p:txBody>
          <a:bodyPr spcFirstLastPara="1" wrap="square" lIns="91401" tIns="45688" rIns="91401" bIns="45688" anchor="t" anchorCtr="0">
            <a:noAutofit/>
          </a:bodyPr>
          <a:lstStyle/>
          <a:p>
            <a:pPr marL="0" marR="0" lvl="0" indent="0" algn="l" rtl="0">
              <a:lnSpc>
                <a:spcPct val="90000"/>
              </a:lnSpc>
              <a:spcBef>
                <a:spcPts val="0"/>
              </a:spcBef>
              <a:spcAft>
                <a:spcPts val="0"/>
              </a:spcAft>
              <a:buClr>
                <a:srgbClr val="000000"/>
              </a:buClr>
              <a:buSzPts val="6800"/>
              <a:buFont typeface="Arial"/>
              <a:buNone/>
            </a:pPr>
            <a:r>
              <a:rPr lang="en-US" sz="6798" b="1" i="0" u="none" strike="noStrike" cap="none">
                <a:solidFill>
                  <a:schemeClr val="lt1"/>
                </a:solidFill>
                <a:latin typeface="Calibri"/>
                <a:ea typeface="Calibri"/>
                <a:cs typeface="Calibri"/>
                <a:sym typeface="Calibri"/>
              </a:rPr>
              <a:t>Our work makes </a:t>
            </a:r>
            <a:br>
              <a:rPr lang="en-US" sz="6798" b="1" i="0" u="none" strike="noStrike" cap="none">
                <a:solidFill>
                  <a:schemeClr val="lt1"/>
                </a:solidFill>
                <a:latin typeface="Calibri"/>
                <a:ea typeface="Calibri"/>
                <a:cs typeface="Calibri"/>
                <a:sym typeface="Calibri"/>
              </a:rPr>
            </a:br>
            <a:r>
              <a:rPr lang="en-US" sz="6798" b="1" i="0" u="none" strike="noStrike" cap="none">
                <a:solidFill>
                  <a:schemeClr val="lt1"/>
                </a:solidFill>
                <a:latin typeface="Calibri"/>
                <a:ea typeface="Calibri"/>
                <a:cs typeface="Calibri"/>
                <a:sym typeface="Calibri"/>
              </a:rPr>
              <a:t>the world work</a:t>
            </a:r>
            <a:endParaRPr sz="1400" b="0" i="0" u="none" strike="noStrike" cap="none">
              <a:solidFill>
                <a:srgbClr val="000000"/>
              </a:solidFill>
              <a:latin typeface="Arial"/>
              <a:ea typeface="Arial"/>
              <a:cs typeface="Arial"/>
              <a:sym typeface="Arial"/>
            </a:endParaRPr>
          </a:p>
        </p:txBody>
      </p:sp>
      <p:sp>
        <p:nvSpPr>
          <p:cNvPr id="478" name="Google Shape;478;p97"/>
          <p:cNvSpPr txBox="1">
            <a:spLocks noGrp="1"/>
          </p:cNvSpPr>
          <p:nvPr>
            <p:ph type="body" idx="1"/>
          </p:nvPr>
        </p:nvSpPr>
        <p:spPr>
          <a:xfrm>
            <a:off x="7922736" y="685800"/>
            <a:ext cx="3656648" cy="4114800"/>
          </a:xfrm>
          <a:prstGeom prst="rect">
            <a:avLst/>
          </a:prstGeom>
          <a:noFill/>
          <a:ln>
            <a:noFill/>
          </a:ln>
        </p:spPr>
        <p:txBody>
          <a:bodyPr spcFirstLastPara="1" wrap="square" lIns="0" tIns="182875" rIns="0" bIns="45700" anchor="t" anchorCtr="0">
            <a:normAutofit/>
          </a:bodyPr>
          <a:lstStyle>
            <a:lvl1pPr marL="457052" lvl="0" indent="-330093" algn="l">
              <a:lnSpc>
                <a:spcPct val="120000"/>
              </a:lnSpc>
              <a:spcBef>
                <a:spcPts val="600"/>
              </a:spcBef>
              <a:spcAft>
                <a:spcPts val="0"/>
              </a:spcAft>
              <a:buClr>
                <a:schemeClr val="dk1"/>
              </a:buClr>
              <a:buSzPts val="1600"/>
              <a:buChar char="•"/>
              <a:defRPr sz="1600"/>
            </a:lvl1pPr>
            <a:lvl2pPr marL="914103" lvl="1" indent="-330093" algn="l">
              <a:lnSpc>
                <a:spcPct val="120000"/>
              </a:lnSpc>
              <a:spcBef>
                <a:spcPts val="600"/>
              </a:spcBef>
              <a:spcAft>
                <a:spcPts val="0"/>
              </a:spcAft>
              <a:buClr>
                <a:schemeClr val="dk1"/>
              </a:buClr>
              <a:buSzPts val="1600"/>
              <a:buChar char="•"/>
              <a:defRPr sz="1600"/>
            </a:lvl2pPr>
            <a:lvl3pPr marL="1371155" lvl="2" indent="-330093" algn="l">
              <a:lnSpc>
                <a:spcPct val="120000"/>
              </a:lnSpc>
              <a:spcBef>
                <a:spcPts val="600"/>
              </a:spcBef>
              <a:spcAft>
                <a:spcPts val="0"/>
              </a:spcAft>
              <a:buClr>
                <a:schemeClr val="dk1"/>
              </a:buClr>
              <a:buSzPts val="1600"/>
              <a:buChar char="•"/>
              <a:defRPr sz="1600"/>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250491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199"/>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41672018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matchingName="Quote 2">
  <p:cSld name="1_Quote 2">
    <p:spTree>
      <p:nvGrpSpPr>
        <p:cNvPr id="1" name="Shape 511"/>
        <p:cNvGrpSpPr/>
        <p:nvPr/>
      </p:nvGrpSpPr>
      <p:grpSpPr>
        <a:xfrm>
          <a:off x="0" y="0"/>
          <a:ext cx="0" cy="0"/>
          <a:chOff x="0" y="0"/>
          <a:chExt cx="0" cy="0"/>
        </a:xfrm>
      </p:grpSpPr>
      <p:sp>
        <p:nvSpPr>
          <p:cNvPr id="512" name="Google Shape;512;p105"/>
          <p:cNvSpPr txBox="1">
            <a:spLocks noGrp="1"/>
          </p:cNvSpPr>
          <p:nvPr>
            <p:ph type="ctrTitle"/>
          </p:nvPr>
        </p:nvSpPr>
        <p:spPr>
          <a:xfrm>
            <a:off x="609441" y="685800"/>
            <a:ext cx="10969943" cy="3657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105"/>
          <p:cNvSpPr txBox="1">
            <a:spLocks noGrp="1"/>
          </p:cNvSpPr>
          <p:nvPr>
            <p:ph type="subTitle" idx="1"/>
          </p:nvPr>
        </p:nvSpPr>
        <p:spPr>
          <a:xfrm>
            <a:off x="609441" y="4572000"/>
            <a:ext cx="10969943" cy="6858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4" name="Google Shape;514;p105"/>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7843415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100 Table 1">
  <p:cSld name="1_100 Table 1">
    <p:spTree>
      <p:nvGrpSpPr>
        <p:cNvPr id="1" name="Shape 515"/>
        <p:cNvGrpSpPr/>
        <p:nvPr/>
      </p:nvGrpSpPr>
      <p:grpSpPr>
        <a:xfrm>
          <a:off x="0" y="0"/>
          <a:ext cx="0" cy="0"/>
          <a:chOff x="0" y="0"/>
          <a:chExt cx="0" cy="0"/>
        </a:xfrm>
      </p:grpSpPr>
      <p:sp>
        <p:nvSpPr>
          <p:cNvPr id="516" name="Google Shape;516;p10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0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741279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matchingName="70/30 Content 2">
  <p:cSld name="1_70/30 Content 2">
    <p:spTree>
      <p:nvGrpSpPr>
        <p:cNvPr id="1" name="Shape 518"/>
        <p:cNvGrpSpPr/>
        <p:nvPr/>
      </p:nvGrpSpPr>
      <p:grpSpPr>
        <a:xfrm>
          <a:off x="0" y="0"/>
          <a:ext cx="0" cy="0"/>
          <a:chOff x="0" y="0"/>
          <a:chExt cx="0" cy="0"/>
        </a:xfrm>
      </p:grpSpPr>
      <p:sp>
        <p:nvSpPr>
          <p:cNvPr id="519" name="Google Shape;519;p107"/>
          <p:cNvSpPr/>
          <p:nvPr/>
        </p:nvSpPr>
        <p:spPr>
          <a:xfrm>
            <a:off x="1"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0" name="Google Shape;520;p107"/>
          <p:cNvSpPr txBox="1">
            <a:spLocks noGrp="1"/>
          </p:cNvSpPr>
          <p:nvPr>
            <p:ph type="title"/>
          </p:nvPr>
        </p:nvSpPr>
        <p:spPr>
          <a:xfrm>
            <a:off x="609441" y="685800"/>
            <a:ext cx="6856214"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107"/>
          <p:cNvSpPr txBox="1">
            <a:spLocks noGrp="1"/>
          </p:cNvSpPr>
          <p:nvPr>
            <p:ph type="body" idx="1"/>
          </p:nvPr>
        </p:nvSpPr>
        <p:spPr>
          <a:xfrm>
            <a:off x="8379817" y="685800"/>
            <a:ext cx="3199567" cy="5486400"/>
          </a:xfrm>
          <a:prstGeom prst="rect">
            <a:avLst/>
          </a:prstGeom>
          <a:noFill/>
          <a:ln>
            <a:noFill/>
          </a:ln>
        </p:spPr>
        <p:txBody>
          <a:bodyPr spcFirstLastPara="1" wrap="square" lIns="0" tIns="182875" rIns="0" bIns="45700" anchor="ctr"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pic>
        <p:nvPicPr>
          <p:cNvPr id="522" name="Google Shape;522;p107"/>
          <p:cNvPicPr preferRelativeResize="0"/>
          <p:nvPr/>
        </p:nvPicPr>
        <p:blipFill rotWithShape="1">
          <a:blip r:embed="rId2">
            <a:alphaModFix/>
          </a:blip>
          <a:srcRect/>
          <a:stretch/>
        </p:blipFill>
        <p:spPr>
          <a:xfrm>
            <a:off x="486566" y="6415379"/>
            <a:ext cx="1568107" cy="442623"/>
          </a:xfrm>
          <a:prstGeom prst="rect">
            <a:avLst/>
          </a:prstGeom>
          <a:noFill/>
          <a:ln>
            <a:noFill/>
          </a:ln>
        </p:spPr>
      </p:pic>
    </p:spTree>
    <p:extLst>
      <p:ext uri="{BB962C8B-B14F-4D97-AF65-F5344CB8AC3E}">
        <p14:creationId xmlns:p14="http://schemas.microsoft.com/office/powerpoint/2010/main" val="208919276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matchingName="70/30 Content 4">
  <p:cSld name="1_70/30 Content 4">
    <p:spTree>
      <p:nvGrpSpPr>
        <p:cNvPr id="1" name="Shape 523"/>
        <p:cNvGrpSpPr/>
        <p:nvPr/>
      </p:nvGrpSpPr>
      <p:grpSpPr>
        <a:xfrm>
          <a:off x="0" y="0"/>
          <a:ext cx="0" cy="0"/>
          <a:chOff x="0" y="0"/>
          <a:chExt cx="0" cy="0"/>
        </a:xfrm>
      </p:grpSpPr>
      <p:sp>
        <p:nvSpPr>
          <p:cNvPr id="524" name="Google Shape;524;p108"/>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5" name="Google Shape;525;p108"/>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08"/>
          <p:cNvSpPr txBox="1">
            <a:spLocks noGrp="1"/>
          </p:cNvSpPr>
          <p:nvPr>
            <p:ph type="body" idx="1"/>
          </p:nvPr>
        </p:nvSpPr>
        <p:spPr>
          <a:xfrm>
            <a:off x="609441" y="1828800"/>
            <a:ext cx="6399133"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dk1"/>
              </a:buClr>
              <a:buSzPts val="1600"/>
              <a:buNone/>
              <a:defRPr sz="1600">
                <a:solidFill>
                  <a:schemeClr val="dk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27" name="Google Shape;527;p108"/>
          <p:cNvSpPr txBox="1">
            <a:spLocks noGrp="1"/>
          </p:cNvSpPr>
          <p:nvPr>
            <p:ph type="body" idx="2"/>
          </p:nvPr>
        </p:nvSpPr>
        <p:spPr>
          <a:xfrm>
            <a:off x="7922738" y="1828800"/>
            <a:ext cx="3656647"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28" name="Google Shape;528;p108"/>
          <p:cNvSpPr txBox="1">
            <a:spLocks noGrp="1"/>
          </p:cNvSpPr>
          <p:nvPr>
            <p:ph type="body" idx="3"/>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52" lvl="0" indent="-228525"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3200"/>
              <a:buNone/>
              <a:defRPr sz="3199"/>
            </a:lvl2pPr>
            <a:lvl3pPr marL="1371155" lvl="2" indent="-431659" algn="l">
              <a:lnSpc>
                <a:spcPct val="120000"/>
              </a:lnSpc>
              <a:spcBef>
                <a:spcPts val="600"/>
              </a:spcBef>
              <a:spcAft>
                <a:spcPts val="0"/>
              </a:spcAft>
              <a:buClr>
                <a:schemeClr val="dk1"/>
              </a:buClr>
              <a:buSzPts val="3200"/>
              <a:buChar char="•"/>
              <a:defRPr sz="3199"/>
            </a:lvl3pPr>
            <a:lvl4pPr marL="1828205" lvl="3" indent="-431659" algn="l">
              <a:lnSpc>
                <a:spcPct val="120000"/>
              </a:lnSpc>
              <a:spcBef>
                <a:spcPts val="600"/>
              </a:spcBef>
              <a:spcAft>
                <a:spcPts val="0"/>
              </a:spcAft>
              <a:buClr>
                <a:schemeClr val="dk1"/>
              </a:buClr>
              <a:buSzPts val="3200"/>
              <a:buChar char="•"/>
              <a:defRPr sz="3199"/>
            </a:lvl4pPr>
            <a:lvl5pPr marL="2285257" lvl="4" indent="-431659" algn="l">
              <a:lnSpc>
                <a:spcPct val="120000"/>
              </a:lnSpc>
              <a:spcBef>
                <a:spcPts val="600"/>
              </a:spcBef>
              <a:spcAft>
                <a:spcPts val="0"/>
              </a:spcAft>
              <a:buClr>
                <a:schemeClr val="dk1"/>
              </a:buClr>
              <a:buSzPts val="3200"/>
              <a:buChar char="•"/>
              <a:defRPr sz="3199"/>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29" name="Google Shape;529;p108"/>
          <p:cNvSpPr txBox="1">
            <a:spLocks noGrp="1"/>
          </p:cNvSpPr>
          <p:nvPr>
            <p:ph type="body" idx="4"/>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530" name="Google Shape;530;p108" descr="A picture containing text, clipart&#10;&#10;Description automatically generated"/>
          <p:cNvPicPr preferRelativeResize="0"/>
          <p:nvPr/>
        </p:nvPicPr>
        <p:blipFill rotWithShape="1">
          <a:blip r:embed="rId2">
            <a:alphaModFix/>
          </a:blip>
          <a:srcRect/>
          <a:stretch/>
        </p:blipFill>
        <p:spPr>
          <a:xfrm>
            <a:off x="10198095" y="6425107"/>
            <a:ext cx="1533644" cy="432895"/>
          </a:xfrm>
          <a:prstGeom prst="rect">
            <a:avLst/>
          </a:prstGeom>
          <a:noFill/>
          <a:ln>
            <a:noFill/>
          </a:ln>
        </p:spPr>
      </p:pic>
    </p:spTree>
    <p:extLst>
      <p:ext uri="{BB962C8B-B14F-4D97-AF65-F5344CB8AC3E}">
        <p14:creationId xmlns:p14="http://schemas.microsoft.com/office/powerpoint/2010/main" val="424449448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matchingName="70/30 Content 5">
  <p:cSld name="1_70/30 Content 5">
    <p:spTree>
      <p:nvGrpSpPr>
        <p:cNvPr id="1" name="Shape 531"/>
        <p:cNvGrpSpPr/>
        <p:nvPr/>
      </p:nvGrpSpPr>
      <p:grpSpPr>
        <a:xfrm>
          <a:off x="0" y="0"/>
          <a:ext cx="0" cy="0"/>
          <a:chOff x="0" y="0"/>
          <a:chExt cx="0" cy="0"/>
        </a:xfrm>
      </p:grpSpPr>
      <p:sp>
        <p:nvSpPr>
          <p:cNvPr id="532" name="Google Shape;532;p109"/>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33" name="Google Shape;533;p109"/>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09"/>
          <p:cNvSpPr txBox="1">
            <a:spLocks noGrp="1"/>
          </p:cNvSpPr>
          <p:nvPr>
            <p:ph type="body" idx="1"/>
          </p:nvPr>
        </p:nvSpPr>
        <p:spPr>
          <a:xfrm>
            <a:off x="7922736" y="1828800"/>
            <a:ext cx="3656648"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35" name="Google Shape;535;p109"/>
          <p:cNvSpPr txBox="1">
            <a:spLocks noGrp="1"/>
          </p:cNvSpPr>
          <p:nvPr>
            <p:ph type="body" idx="2"/>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52" lvl="0" indent="-228525"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3200"/>
              <a:buNone/>
              <a:defRPr sz="3199"/>
            </a:lvl2pPr>
            <a:lvl3pPr marL="1371155" lvl="2" indent="-431659" algn="l">
              <a:lnSpc>
                <a:spcPct val="120000"/>
              </a:lnSpc>
              <a:spcBef>
                <a:spcPts val="600"/>
              </a:spcBef>
              <a:spcAft>
                <a:spcPts val="0"/>
              </a:spcAft>
              <a:buClr>
                <a:schemeClr val="dk1"/>
              </a:buClr>
              <a:buSzPts val="3200"/>
              <a:buChar char="•"/>
              <a:defRPr sz="3199"/>
            </a:lvl3pPr>
            <a:lvl4pPr marL="1828205" lvl="3" indent="-431659" algn="l">
              <a:lnSpc>
                <a:spcPct val="120000"/>
              </a:lnSpc>
              <a:spcBef>
                <a:spcPts val="600"/>
              </a:spcBef>
              <a:spcAft>
                <a:spcPts val="0"/>
              </a:spcAft>
              <a:buClr>
                <a:schemeClr val="dk1"/>
              </a:buClr>
              <a:buSzPts val="3200"/>
              <a:buChar char="•"/>
              <a:defRPr sz="3199"/>
            </a:lvl4pPr>
            <a:lvl5pPr marL="2285257" lvl="4" indent="-431659" algn="l">
              <a:lnSpc>
                <a:spcPct val="120000"/>
              </a:lnSpc>
              <a:spcBef>
                <a:spcPts val="600"/>
              </a:spcBef>
              <a:spcAft>
                <a:spcPts val="0"/>
              </a:spcAft>
              <a:buClr>
                <a:schemeClr val="dk1"/>
              </a:buClr>
              <a:buSzPts val="3200"/>
              <a:buChar char="•"/>
              <a:defRPr sz="3199"/>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36" name="Google Shape;536;p10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537" name="Google Shape;537;p109" descr="A picture containing text, clipart&#10;&#10;Description automatically generated"/>
          <p:cNvPicPr preferRelativeResize="0"/>
          <p:nvPr/>
        </p:nvPicPr>
        <p:blipFill rotWithShape="1">
          <a:blip r:embed="rId2">
            <a:alphaModFix/>
          </a:blip>
          <a:srcRect/>
          <a:stretch/>
        </p:blipFill>
        <p:spPr>
          <a:xfrm>
            <a:off x="10198095" y="6425107"/>
            <a:ext cx="1533644" cy="432895"/>
          </a:xfrm>
          <a:prstGeom prst="rect">
            <a:avLst/>
          </a:prstGeom>
          <a:noFill/>
          <a:ln>
            <a:noFill/>
          </a:ln>
        </p:spPr>
      </p:pic>
      <p:sp>
        <p:nvSpPr>
          <p:cNvPr id="538" name="Google Shape;538;p109"/>
          <p:cNvSpPr txBox="1">
            <a:spLocks noGrp="1"/>
          </p:cNvSpPr>
          <p:nvPr>
            <p:ph type="body" idx="4"/>
          </p:nvPr>
        </p:nvSpPr>
        <p:spPr>
          <a:xfrm>
            <a:off x="1523604" y="2057400"/>
            <a:ext cx="5017354" cy="9144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39" name="Google Shape;539;p109"/>
          <p:cNvSpPr>
            <a:spLocks noGrp="1"/>
          </p:cNvSpPr>
          <p:nvPr>
            <p:ph type="pic" idx="5"/>
          </p:nvPr>
        </p:nvSpPr>
        <p:spPr>
          <a:xfrm>
            <a:off x="609441" y="2057400"/>
            <a:ext cx="685621" cy="685800"/>
          </a:xfrm>
          <a:prstGeom prst="rect">
            <a:avLst/>
          </a:prstGeom>
          <a:noFill/>
          <a:ln>
            <a:noFill/>
          </a:ln>
        </p:spPr>
      </p:sp>
      <p:sp>
        <p:nvSpPr>
          <p:cNvPr id="540" name="Google Shape;540;p109"/>
          <p:cNvSpPr txBox="1">
            <a:spLocks noGrp="1"/>
          </p:cNvSpPr>
          <p:nvPr>
            <p:ph type="body" idx="6"/>
          </p:nvPr>
        </p:nvSpPr>
        <p:spPr>
          <a:xfrm>
            <a:off x="1523604" y="5268555"/>
            <a:ext cx="5017354" cy="9144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41" name="Google Shape;541;p109"/>
          <p:cNvSpPr>
            <a:spLocks noGrp="1"/>
          </p:cNvSpPr>
          <p:nvPr>
            <p:ph type="pic" idx="7"/>
          </p:nvPr>
        </p:nvSpPr>
        <p:spPr>
          <a:xfrm>
            <a:off x="609441" y="5268432"/>
            <a:ext cx="685621" cy="685800"/>
          </a:xfrm>
          <a:prstGeom prst="rect">
            <a:avLst/>
          </a:prstGeom>
          <a:noFill/>
          <a:ln>
            <a:noFill/>
          </a:ln>
        </p:spPr>
      </p:sp>
      <p:sp>
        <p:nvSpPr>
          <p:cNvPr id="542" name="Google Shape;542;p109"/>
          <p:cNvSpPr txBox="1">
            <a:spLocks noGrp="1"/>
          </p:cNvSpPr>
          <p:nvPr>
            <p:ph type="body" idx="8"/>
          </p:nvPr>
        </p:nvSpPr>
        <p:spPr>
          <a:xfrm>
            <a:off x="1523604" y="3127785"/>
            <a:ext cx="5017354" cy="9144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43" name="Google Shape;543;p109"/>
          <p:cNvSpPr>
            <a:spLocks noGrp="1"/>
          </p:cNvSpPr>
          <p:nvPr>
            <p:ph type="pic" idx="9"/>
          </p:nvPr>
        </p:nvSpPr>
        <p:spPr>
          <a:xfrm>
            <a:off x="609441" y="3129639"/>
            <a:ext cx="685621" cy="685800"/>
          </a:xfrm>
          <a:prstGeom prst="rect">
            <a:avLst/>
          </a:prstGeom>
          <a:noFill/>
          <a:ln>
            <a:noFill/>
          </a:ln>
        </p:spPr>
      </p:sp>
      <p:sp>
        <p:nvSpPr>
          <p:cNvPr id="544" name="Google Shape;544;p109"/>
          <p:cNvSpPr txBox="1">
            <a:spLocks noGrp="1"/>
          </p:cNvSpPr>
          <p:nvPr>
            <p:ph type="body" idx="13"/>
          </p:nvPr>
        </p:nvSpPr>
        <p:spPr>
          <a:xfrm>
            <a:off x="1523604" y="4198171"/>
            <a:ext cx="5017354" cy="914400"/>
          </a:xfrm>
          <a:prstGeom prst="rect">
            <a:avLst/>
          </a:prstGeom>
          <a:noFill/>
          <a:ln>
            <a:noFill/>
          </a:ln>
        </p:spPr>
        <p:txBody>
          <a:bodyPr spcFirstLastPara="1" wrap="square" lIns="0" tIns="0" rIns="0" bIns="45700" anchor="t" anchorCtr="0">
            <a:normAutofit/>
          </a:bodyPr>
          <a:lstStyle>
            <a:lvl1pPr marL="457052" lvl="0" indent="-228525" algn="l">
              <a:lnSpc>
                <a:spcPct val="120000"/>
              </a:lnSpc>
              <a:spcBef>
                <a:spcPts val="600"/>
              </a:spcBef>
              <a:spcAft>
                <a:spcPts val="0"/>
              </a:spcAft>
              <a:buClr>
                <a:schemeClr val="dk1"/>
              </a:buClr>
              <a:buSzPts val="2000"/>
              <a:buNone/>
              <a:defRPr sz="1999"/>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45" name="Google Shape;545;p109"/>
          <p:cNvSpPr>
            <a:spLocks noGrp="1"/>
          </p:cNvSpPr>
          <p:nvPr>
            <p:ph type="pic" idx="14"/>
          </p:nvPr>
        </p:nvSpPr>
        <p:spPr>
          <a:xfrm>
            <a:off x="609441" y="4196195"/>
            <a:ext cx="685621" cy="685800"/>
          </a:xfrm>
          <a:prstGeom prst="rect">
            <a:avLst/>
          </a:prstGeom>
          <a:noFill/>
          <a:ln>
            <a:noFill/>
          </a:ln>
        </p:spPr>
      </p:sp>
    </p:spTree>
    <p:extLst>
      <p:ext uri="{BB962C8B-B14F-4D97-AF65-F5344CB8AC3E}">
        <p14:creationId xmlns:p14="http://schemas.microsoft.com/office/powerpoint/2010/main" val="75020870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matchingName="60/40 Content 3">
  <p:cSld name="1_60/40 Content 3">
    <p:spTree>
      <p:nvGrpSpPr>
        <p:cNvPr id="1" name="Shape 546"/>
        <p:cNvGrpSpPr/>
        <p:nvPr/>
      </p:nvGrpSpPr>
      <p:grpSpPr>
        <a:xfrm>
          <a:off x="0" y="0"/>
          <a:ext cx="0" cy="0"/>
          <a:chOff x="0" y="0"/>
          <a:chExt cx="0" cy="0"/>
        </a:xfrm>
      </p:grpSpPr>
      <p:sp>
        <p:nvSpPr>
          <p:cNvPr id="547" name="Google Shape;547;p110"/>
          <p:cNvSpPr/>
          <p:nvPr/>
        </p:nvSpPr>
        <p:spPr>
          <a:xfrm>
            <a:off x="1"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48" name="Google Shape;548;p110"/>
          <p:cNvSpPr txBox="1">
            <a:spLocks noGrp="1"/>
          </p:cNvSpPr>
          <p:nvPr>
            <p:ph type="title"/>
          </p:nvPr>
        </p:nvSpPr>
        <p:spPr>
          <a:xfrm>
            <a:off x="609441" y="647701"/>
            <a:ext cx="5942052" cy="11811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9" name="Google Shape;549;p110"/>
          <p:cNvSpPr txBox="1">
            <a:spLocks noGrp="1"/>
          </p:cNvSpPr>
          <p:nvPr>
            <p:ph type="body" idx="1"/>
          </p:nvPr>
        </p:nvSpPr>
        <p:spPr>
          <a:xfrm>
            <a:off x="7465656" y="685801"/>
            <a:ext cx="4113728" cy="5486401"/>
          </a:xfrm>
          <a:prstGeom prst="rect">
            <a:avLst/>
          </a:prstGeom>
          <a:noFill/>
          <a:ln>
            <a:noFill/>
          </a:ln>
        </p:spPr>
        <p:txBody>
          <a:bodyPr spcFirstLastPara="1" wrap="square" lIns="0" tIns="182875" rIns="0" bIns="45700" anchor="ctr"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550" name="Google Shape;550;p110"/>
          <p:cNvSpPr txBox="1">
            <a:spLocks noGrp="1"/>
          </p:cNvSpPr>
          <p:nvPr>
            <p:ph type="body" idx="2"/>
          </p:nvPr>
        </p:nvSpPr>
        <p:spPr>
          <a:xfrm>
            <a:off x="609441" y="1828800"/>
            <a:ext cx="5942052" cy="43434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pic>
        <p:nvPicPr>
          <p:cNvPr id="551" name="Google Shape;551;p110"/>
          <p:cNvPicPr preferRelativeResize="0"/>
          <p:nvPr/>
        </p:nvPicPr>
        <p:blipFill rotWithShape="1">
          <a:blip r:embed="rId2">
            <a:alphaModFix/>
          </a:blip>
          <a:srcRect/>
          <a:stretch/>
        </p:blipFill>
        <p:spPr>
          <a:xfrm>
            <a:off x="486566" y="6415379"/>
            <a:ext cx="1568107" cy="442623"/>
          </a:xfrm>
          <a:prstGeom prst="rect">
            <a:avLst/>
          </a:prstGeom>
          <a:noFill/>
          <a:ln>
            <a:noFill/>
          </a:ln>
        </p:spPr>
      </p:pic>
      <p:sp>
        <p:nvSpPr>
          <p:cNvPr id="552" name="Google Shape;552;p110"/>
          <p:cNvSpPr txBox="1">
            <a:spLocks noGrp="1"/>
          </p:cNvSpPr>
          <p:nvPr>
            <p:ph type="body" idx="3"/>
          </p:nvPr>
        </p:nvSpPr>
        <p:spPr>
          <a:xfrm>
            <a:off x="609441" y="1"/>
            <a:ext cx="4570809" cy="6477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7006576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60/40 Content 4">
  <p:cSld name="1_60/40 Content 4">
    <p:spTree>
      <p:nvGrpSpPr>
        <p:cNvPr id="1" name="Shape 553"/>
        <p:cNvGrpSpPr/>
        <p:nvPr/>
      </p:nvGrpSpPr>
      <p:grpSpPr>
        <a:xfrm>
          <a:off x="0" y="0"/>
          <a:ext cx="0" cy="0"/>
          <a:chOff x="0" y="0"/>
          <a:chExt cx="0" cy="0"/>
        </a:xfrm>
      </p:grpSpPr>
      <p:sp>
        <p:nvSpPr>
          <p:cNvPr id="554" name="Google Shape;554;p111"/>
          <p:cNvSpPr>
            <a:spLocks noGrp="1"/>
          </p:cNvSpPr>
          <p:nvPr>
            <p:ph type="pic" idx="2"/>
          </p:nvPr>
        </p:nvSpPr>
        <p:spPr>
          <a:xfrm>
            <a:off x="7008576" y="685802"/>
            <a:ext cx="5180252" cy="3886201"/>
          </a:xfrm>
          <a:prstGeom prst="rect">
            <a:avLst/>
          </a:prstGeom>
          <a:solidFill>
            <a:schemeClr val="lt2"/>
          </a:solidFill>
          <a:ln>
            <a:noFill/>
          </a:ln>
        </p:spPr>
      </p:sp>
      <p:sp>
        <p:nvSpPr>
          <p:cNvPr id="555" name="Google Shape;555;p111"/>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111"/>
          <p:cNvSpPr txBox="1">
            <a:spLocks noGrp="1"/>
          </p:cNvSpPr>
          <p:nvPr>
            <p:ph type="body" idx="1"/>
          </p:nvPr>
        </p:nvSpPr>
        <p:spPr>
          <a:xfrm>
            <a:off x="609441" y="1828800"/>
            <a:ext cx="5942052" cy="27432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600"/>
              <a:buNone/>
              <a:defRPr sz="16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57" name="Google Shape;557;p11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007051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matchingName="50/50 Content 1">
  <p:cSld name="1_50/50 Content 1">
    <p:spTree>
      <p:nvGrpSpPr>
        <p:cNvPr id="1" name="Shape 558"/>
        <p:cNvGrpSpPr/>
        <p:nvPr/>
      </p:nvGrpSpPr>
      <p:grpSpPr>
        <a:xfrm>
          <a:off x="0" y="0"/>
          <a:ext cx="0" cy="0"/>
          <a:chOff x="0" y="0"/>
          <a:chExt cx="0" cy="0"/>
        </a:xfrm>
      </p:grpSpPr>
      <p:sp>
        <p:nvSpPr>
          <p:cNvPr id="559" name="Google Shape;559;p112"/>
          <p:cNvSpPr/>
          <p:nvPr/>
        </p:nvSpPr>
        <p:spPr>
          <a:xfrm>
            <a:off x="6094412" y="0"/>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0" name="Google Shape;560;p112"/>
          <p:cNvSpPr txBox="1">
            <a:spLocks noGrp="1"/>
          </p:cNvSpPr>
          <p:nvPr>
            <p:ph type="title"/>
          </p:nvPr>
        </p:nvSpPr>
        <p:spPr>
          <a:xfrm>
            <a:off x="609442" y="1828801"/>
            <a:ext cx="4989800" cy="1375955"/>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1" name="Google Shape;561;p112"/>
          <p:cNvSpPr txBox="1">
            <a:spLocks noGrp="1"/>
          </p:cNvSpPr>
          <p:nvPr>
            <p:ph type="body" idx="1"/>
          </p:nvPr>
        </p:nvSpPr>
        <p:spPr>
          <a:xfrm>
            <a:off x="609442" y="3200400"/>
            <a:ext cx="4989800" cy="29718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dk1"/>
              </a:buClr>
              <a:buSzPts val="1600"/>
              <a:buNone/>
              <a:defRPr sz="1600">
                <a:solidFill>
                  <a:schemeClr val="dk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pic>
        <p:nvPicPr>
          <p:cNvPr id="562" name="Google Shape;562;p112" descr="A picture containing text, clipart&#10;&#10;Description automatically generated"/>
          <p:cNvPicPr preferRelativeResize="0"/>
          <p:nvPr/>
        </p:nvPicPr>
        <p:blipFill rotWithShape="1">
          <a:blip r:embed="rId2">
            <a:alphaModFix/>
          </a:blip>
          <a:srcRect/>
          <a:stretch/>
        </p:blipFill>
        <p:spPr>
          <a:xfrm>
            <a:off x="10198095" y="6425107"/>
            <a:ext cx="1533644" cy="432895"/>
          </a:xfrm>
          <a:prstGeom prst="rect">
            <a:avLst/>
          </a:prstGeom>
          <a:noFill/>
          <a:ln>
            <a:noFill/>
          </a:ln>
        </p:spPr>
      </p:pic>
      <p:sp>
        <p:nvSpPr>
          <p:cNvPr id="563" name="Google Shape;563;p112"/>
          <p:cNvSpPr txBox="1">
            <a:spLocks noGrp="1"/>
          </p:cNvSpPr>
          <p:nvPr>
            <p:ph type="body" idx="2"/>
          </p:nvPr>
        </p:nvSpPr>
        <p:spPr>
          <a:xfrm>
            <a:off x="6551494" y="3200403"/>
            <a:ext cx="5027890" cy="2971799"/>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64" name="Google Shape;564;p112"/>
          <p:cNvSpPr txBox="1">
            <a:spLocks noGrp="1"/>
          </p:cNvSpPr>
          <p:nvPr>
            <p:ph type="body" idx="3"/>
          </p:nvPr>
        </p:nvSpPr>
        <p:spPr>
          <a:xfrm>
            <a:off x="6551494" y="1828800"/>
            <a:ext cx="5027890" cy="1371600"/>
          </a:xfrm>
          <a:prstGeom prst="rect">
            <a:avLst/>
          </a:prstGeom>
          <a:noFill/>
          <a:ln>
            <a:noFill/>
          </a:ln>
        </p:spPr>
        <p:txBody>
          <a:bodyPr spcFirstLastPara="1" wrap="square" lIns="0" tIns="182875" rIns="0" bIns="91425" anchor="b" anchorCtr="0">
            <a:noAutofit/>
          </a:bodyPr>
          <a:lstStyle>
            <a:lvl1pPr marL="457052" lvl="0" indent="-228525"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03" lvl="1" indent="-228525" algn="l">
              <a:lnSpc>
                <a:spcPct val="120000"/>
              </a:lnSpc>
              <a:spcBef>
                <a:spcPts val="600"/>
              </a:spcBef>
              <a:spcAft>
                <a:spcPts val="0"/>
              </a:spcAft>
              <a:buClr>
                <a:schemeClr val="dk1"/>
              </a:buClr>
              <a:buSzPts val="3200"/>
              <a:buNone/>
              <a:defRPr sz="3199"/>
            </a:lvl2pPr>
            <a:lvl3pPr marL="1371155" lvl="2" indent="-431659" algn="l">
              <a:lnSpc>
                <a:spcPct val="120000"/>
              </a:lnSpc>
              <a:spcBef>
                <a:spcPts val="600"/>
              </a:spcBef>
              <a:spcAft>
                <a:spcPts val="0"/>
              </a:spcAft>
              <a:buClr>
                <a:schemeClr val="dk1"/>
              </a:buClr>
              <a:buSzPts val="3200"/>
              <a:buChar char="•"/>
              <a:defRPr sz="3199"/>
            </a:lvl3pPr>
            <a:lvl4pPr marL="1828205" lvl="3" indent="-431659" algn="l">
              <a:lnSpc>
                <a:spcPct val="120000"/>
              </a:lnSpc>
              <a:spcBef>
                <a:spcPts val="600"/>
              </a:spcBef>
              <a:spcAft>
                <a:spcPts val="0"/>
              </a:spcAft>
              <a:buClr>
                <a:schemeClr val="dk1"/>
              </a:buClr>
              <a:buSzPts val="3200"/>
              <a:buChar char="•"/>
              <a:defRPr sz="3199"/>
            </a:lvl4pPr>
            <a:lvl5pPr marL="2285257" lvl="4" indent="-431659" algn="l">
              <a:lnSpc>
                <a:spcPct val="120000"/>
              </a:lnSpc>
              <a:spcBef>
                <a:spcPts val="600"/>
              </a:spcBef>
              <a:spcAft>
                <a:spcPts val="0"/>
              </a:spcAft>
              <a:buClr>
                <a:schemeClr val="dk1"/>
              </a:buClr>
              <a:buSzPts val="3200"/>
              <a:buChar char="•"/>
              <a:defRPr sz="3199"/>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580800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matchingName="50/50 Content 2">
  <p:cSld name="1_50/50 Content 2">
    <p:spTree>
      <p:nvGrpSpPr>
        <p:cNvPr id="1" name="Shape 565"/>
        <p:cNvGrpSpPr/>
        <p:nvPr/>
      </p:nvGrpSpPr>
      <p:grpSpPr>
        <a:xfrm>
          <a:off x="0" y="0"/>
          <a:ext cx="0" cy="0"/>
          <a:chOff x="0" y="0"/>
          <a:chExt cx="0" cy="0"/>
        </a:xfrm>
      </p:grpSpPr>
      <p:sp>
        <p:nvSpPr>
          <p:cNvPr id="566" name="Google Shape;566;p113"/>
          <p:cNvSpPr/>
          <p:nvPr/>
        </p:nvSpPr>
        <p:spPr>
          <a:xfrm>
            <a:off x="6094412" y="1"/>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7" name="Google Shape;567;p113"/>
          <p:cNvSpPr txBox="1">
            <a:spLocks noGrp="1"/>
          </p:cNvSpPr>
          <p:nvPr>
            <p:ph type="title"/>
          </p:nvPr>
        </p:nvSpPr>
        <p:spPr>
          <a:xfrm>
            <a:off x="609442"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13"/>
          <p:cNvSpPr txBox="1">
            <a:spLocks noGrp="1"/>
          </p:cNvSpPr>
          <p:nvPr>
            <p:ph type="body" idx="1"/>
          </p:nvPr>
        </p:nvSpPr>
        <p:spPr>
          <a:xfrm>
            <a:off x="609442" y="1828800"/>
            <a:ext cx="4989800"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dk1"/>
              </a:buClr>
              <a:buSzPts val="1600"/>
              <a:buNone/>
              <a:defRPr sz="1600">
                <a:solidFill>
                  <a:schemeClr val="dk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69" name="Google Shape;569;p113"/>
          <p:cNvSpPr txBox="1">
            <a:spLocks noGrp="1"/>
          </p:cNvSpPr>
          <p:nvPr>
            <p:ph type="body" idx="2"/>
          </p:nvPr>
        </p:nvSpPr>
        <p:spPr>
          <a:xfrm>
            <a:off x="6551494" y="1828800"/>
            <a:ext cx="5027890" cy="4343400"/>
          </a:xfrm>
          <a:prstGeom prst="rect">
            <a:avLst/>
          </a:prstGeom>
          <a:noFill/>
          <a:ln>
            <a:noFill/>
          </a:ln>
        </p:spPr>
        <p:txBody>
          <a:bodyPr spcFirstLastPara="1" wrap="square" lIns="0" tIns="9142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570" name="Google Shape;570;p113"/>
          <p:cNvSpPr txBox="1">
            <a:spLocks noGrp="1"/>
          </p:cNvSpPr>
          <p:nvPr>
            <p:ph type="body" idx="3"/>
          </p:nvPr>
        </p:nvSpPr>
        <p:spPr>
          <a:xfrm>
            <a:off x="6551494" y="685800"/>
            <a:ext cx="5027890" cy="1143000"/>
          </a:xfrm>
          <a:prstGeom prst="rect">
            <a:avLst/>
          </a:prstGeom>
          <a:noFill/>
          <a:ln>
            <a:noFill/>
          </a:ln>
        </p:spPr>
        <p:txBody>
          <a:bodyPr spcFirstLastPara="1" wrap="square" lIns="0" tIns="182875" rIns="0" bIns="91425" anchor="b" anchorCtr="0">
            <a:noAutofit/>
          </a:bodyPr>
          <a:lstStyle>
            <a:lvl1pPr marL="457052" lvl="0" indent="-228525"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3200"/>
              <a:buNone/>
              <a:defRPr sz="3199"/>
            </a:lvl2pPr>
            <a:lvl3pPr marL="1371155" lvl="2" indent="-431659" algn="l">
              <a:lnSpc>
                <a:spcPct val="120000"/>
              </a:lnSpc>
              <a:spcBef>
                <a:spcPts val="600"/>
              </a:spcBef>
              <a:spcAft>
                <a:spcPts val="0"/>
              </a:spcAft>
              <a:buClr>
                <a:schemeClr val="dk1"/>
              </a:buClr>
              <a:buSzPts val="3200"/>
              <a:buChar char="•"/>
              <a:defRPr sz="3199"/>
            </a:lvl3pPr>
            <a:lvl4pPr marL="1828205" lvl="3" indent="-431659" algn="l">
              <a:lnSpc>
                <a:spcPct val="120000"/>
              </a:lnSpc>
              <a:spcBef>
                <a:spcPts val="600"/>
              </a:spcBef>
              <a:spcAft>
                <a:spcPts val="0"/>
              </a:spcAft>
              <a:buClr>
                <a:schemeClr val="dk1"/>
              </a:buClr>
              <a:buSzPts val="3200"/>
              <a:buChar char="•"/>
              <a:defRPr sz="3199"/>
            </a:lvl4pPr>
            <a:lvl5pPr marL="2285257" lvl="4" indent="-431659" algn="l">
              <a:lnSpc>
                <a:spcPct val="120000"/>
              </a:lnSpc>
              <a:spcBef>
                <a:spcPts val="600"/>
              </a:spcBef>
              <a:spcAft>
                <a:spcPts val="0"/>
              </a:spcAft>
              <a:buClr>
                <a:schemeClr val="dk1"/>
              </a:buClr>
              <a:buSzPts val="3200"/>
              <a:buChar char="•"/>
              <a:defRPr sz="3199"/>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71" name="Google Shape;571;p113"/>
          <p:cNvSpPr txBox="1">
            <a:spLocks noGrp="1"/>
          </p:cNvSpPr>
          <p:nvPr>
            <p:ph type="body" idx="4"/>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572" name="Google Shape;572;p113" descr="A picture containing text, clipart&#10;&#10;Description automatically generated"/>
          <p:cNvPicPr preferRelativeResize="0"/>
          <p:nvPr/>
        </p:nvPicPr>
        <p:blipFill rotWithShape="1">
          <a:blip r:embed="rId2">
            <a:alphaModFix/>
          </a:blip>
          <a:srcRect/>
          <a:stretch/>
        </p:blipFill>
        <p:spPr>
          <a:xfrm>
            <a:off x="10198095" y="6425107"/>
            <a:ext cx="1533644" cy="432895"/>
          </a:xfrm>
          <a:prstGeom prst="rect">
            <a:avLst/>
          </a:prstGeom>
          <a:noFill/>
          <a:ln>
            <a:noFill/>
          </a:ln>
        </p:spPr>
      </p:pic>
    </p:spTree>
    <p:extLst>
      <p:ext uri="{BB962C8B-B14F-4D97-AF65-F5344CB8AC3E}">
        <p14:creationId xmlns:p14="http://schemas.microsoft.com/office/powerpoint/2010/main" val="239162724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matchingName="50/50 Content 4">
  <p:cSld name="1_50/50 Content 4">
    <p:spTree>
      <p:nvGrpSpPr>
        <p:cNvPr id="1" name="Shape 573"/>
        <p:cNvGrpSpPr/>
        <p:nvPr/>
      </p:nvGrpSpPr>
      <p:grpSpPr>
        <a:xfrm>
          <a:off x="0" y="0"/>
          <a:ext cx="0" cy="0"/>
          <a:chOff x="0" y="0"/>
          <a:chExt cx="0" cy="0"/>
        </a:xfrm>
      </p:grpSpPr>
      <p:sp>
        <p:nvSpPr>
          <p:cNvPr id="574" name="Google Shape;574;p11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75" name="Google Shape;575;p114"/>
          <p:cNvSpPr txBox="1">
            <a:spLocks noGrp="1"/>
          </p:cNvSpPr>
          <p:nvPr>
            <p:ph type="title"/>
          </p:nvPr>
        </p:nvSpPr>
        <p:spPr>
          <a:xfrm>
            <a:off x="609442"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1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52" lvl="0" indent="-380876" algn="l">
              <a:lnSpc>
                <a:spcPct val="120000"/>
              </a:lnSpc>
              <a:spcBef>
                <a:spcPts val="600"/>
              </a:spcBef>
              <a:spcAft>
                <a:spcPts val="0"/>
              </a:spcAft>
              <a:buClr>
                <a:schemeClr val="dk1"/>
              </a:buClr>
              <a:buSzPts val="2400"/>
              <a:buChar char="•"/>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577" name="Google Shape;577;p114"/>
          <p:cNvSpPr txBox="1">
            <a:spLocks noGrp="1"/>
          </p:cNvSpPr>
          <p:nvPr>
            <p:ph type="body" idx="2"/>
          </p:nvPr>
        </p:nvSpPr>
        <p:spPr>
          <a:xfrm>
            <a:off x="609442" y="1828800"/>
            <a:ext cx="4989800" cy="43434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pic>
        <p:nvPicPr>
          <p:cNvPr id="578" name="Google Shape;578;p114"/>
          <p:cNvPicPr preferRelativeResize="0"/>
          <p:nvPr/>
        </p:nvPicPr>
        <p:blipFill rotWithShape="1">
          <a:blip r:embed="rId2">
            <a:alphaModFix/>
          </a:blip>
          <a:srcRect/>
          <a:stretch/>
        </p:blipFill>
        <p:spPr>
          <a:xfrm>
            <a:off x="486566" y="6415379"/>
            <a:ext cx="1568107" cy="442623"/>
          </a:xfrm>
          <a:prstGeom prst="rect">
            <a:avLst/>
          </a:prstGeom>
          <a:noFill/>
          <a:ln>
            <a:noFill/>
          </a:ln>
        </p:spPr>
      </p:pic>
      <p:sp>
        <p:nvSpPr>
          <p:cNvPr id="579" name="Google Shape;579;p11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26338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0"/>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320107676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50/50 Content 6">
  <p:cSld name="1_50/50 Content 6">
    <p:spTree>
      <p:nvGrpSpPr>
        <p:cNvPr id="1" name="Shape 580"/>
        <p:cNvGrpSpPr/>
        <p:nvPr/>
      </p:nvGrpSpPr>
      <p:grpSpPr>
        <a:xfrm>
          <a:off x="0" y="0"/>
          <a:ext cx="0" cy="0"/>
          <a:chOff x="0" y="0"/>
          <a:chExt cx="0" cy="0"/>
        </a:xfrm>
      </p:grpSpPr>
      <p:sp>
        <p:nvSpPr>
          <p:cNvPr id="581" name="Google Shape;581;p115"/>
          <p:cNvSpPr txBox="1">
            <a:spLocks noGrp="1"/>
          </p:cNvSpPr>
          <p:nvPr>
            <p:ph type="body" idx="1"/>
          </p:nvPr>
        </p:nvSpPr>
        <p:spPr>
          <a:xfrm>
            <a:off x="609441" y="1828800"/>
            <a:ext cx="5484971" cy="457200"/>
          </a:xfrm>
          <a:prstGeom prst="rect">
            <a:avLst/>
          </a:prstGeom>
          <a:noFill/>
          <a:ln>
            <a:noFill/>
          </a:ln>
        </p:spPr>
        <p:txBody>
          <a:bodyPr spcFirstLastPara="1" wrap="square" lIns="0" tIns="182875" rIns="0" bIns="45700" anchor="b" anchorCtr="0">
            <a:normAutofit/>
          </a:bodyPr>
          <a:lstStyle>
            <a:lvl1pPr marL="457052" lvl="0" indent="-228525" algn="l">
              <a:lnSpc>
                <a:spcPct val="120000"/>
              </a:lnSpc>
              <a:spcBef>
                <a:spcPts val="600"/>
              </a:spcBef>
              <a:spcAft>
                <a:spcPts val="0"/>
              </a:spcAft>
              <a:buClr>
                <a:schemeClr val="dk1"/>
              </a:buClr>
              <a:buSzPts val="2400"/>
              <a:buNone/>
              <a:defRPr sz="2399" b="1"/>
            </a:lvl1pPr>
            <a:lvl2pPr marL="914103" lvl="1" indent="-228525" algn="l">
              <a:lnSpc>
                <a:spcPct val="120000"/>
              </a:lnSpc>
              <a:spcBef>
                <a:spcPts val="600"/>
              </a:spcBef>
              <a:spcAft>
                <a:spcPts val="0"/>
              </a:spcAft>
              <a:buClr>
                <a:schemeClr val="dk1"/>
              </a:buClr>
              <a:buSzPts val="2000"/>
              <a:buNone/>
              <a:defRPr sz="1999" b="1"/>
            </a:lvl2pPr>
            <a:lvl3pPr marL="1371155" lvl="2" indent="-228525" algn="l">
              <a:lnSpc>
                <a:spcPct val="120000"/>
              </a:lnSpc>
              <a:spcBef>
                <a:spcPts val="600"/>
              </a:spcBef>
              <a:spcAft>
                <a:spcPts val="0"/>
              </a:spcAft>
              <a:buClr>
                <a:schemeClr val="dk1"/>
              </a:buClr>
              <a:buSzPts val="1800"/>
              <a:buNone/>
              <a:defRPr sz="1799" b="1"/>
            </a:lvl3pPr>
            <a:lvl4pPr marL="1828205" lvl="3" indent="-228525" algn="l">
              <a:lnSpc>
                <a:spcPct val="120000"/>
              </a:lnSpc>
              <a:spcBef>
                <a:spcPts val="600"/>
              </a:spcBef>
              <a:spcAft>
                <a:spcPts val="0"/>
              </a:spcAft>
              <a:buClr>
                <a:schemeClr val="dk1"/>
              </a:buClr>
              <a:buSzPts val="1600"/>
              <a:buNone/>
              <a:defRPr sz="1600" b="1"/>
            </a:lvl4pPr>
            <a:lvl5pPr marL="2285257" lvl="4" indent="-228525" algn="l">
              <a:lnSpc>
                <a:spcPct val="120000"/>
              </a:lnSpc>
              <a:spcBef>
                <a:spcPts val="600"/>
              </a:spcBef>
              <a:spcAft>
                <a:spcPts val="0"/>
              </a:spcAft>
              <a:buClr>
                <a:schemeClr val="dk1"/>
              </a:buClr>
              <a:buSzPts val="1600"/>
              <a:buNone/>
              <a:defRPr sz="1600" b="1"/>
            </a:lvl5pPr>
            <a:lvl6pPr marL="2742308" lvl="5" indent="-228525" algn="l">
              <a:lnSpc>
                <a:spcPct val="90000"/>
              </a:lnSpc>
              <a:spcBef>
                <a:spcPts val="500"/>
              </a:spcBef>
              <a:spcAft>
                <a:spcPts val="0"/>
              </a:spcAft>
              <a:buClr>
                <a:schemeClr val="dk1"/>
              </a:buClr>
              <a:buSzPts val="1600"/>
              <a:buNone/>
              <a:defRPr sz="1600" b="1"/>
            </a:lvl6pPr>
            <a:lvl7pPr marL="3199360" lvl="6" indent="-228525" algn="l">
              <a:lnSpc>
                <a:spcPct val="90000"/>
              </a:lnSpc>
              <a:spcBef>
                <a:spcPts val="500"/>
              </a:spcBef>
              <a:spcAft>
                <a:spcPts val="0"/>
              </a:spcAft>
              <a:buClr>
                <a:schemeClr val="dk1"/>
              </a:buClr>
              <a:buSzPts val="1600"/>
              <a:buNone/>
              <a:defRPr sz="1600" b="1"/>
            </a:lvl7pPr>
            <a:lvl8pPr marL="3656412" lvl="7" indent="-228525" algn="l">
              <a:lnSpc>
                <a:spcPct val="90000"/>
              </a:lnSpc>
              <a:spcBef>
                <a:spcPts val="500"/>
              </a:spcBef>
              <a:spcAft>
                <a:spcPts val="0"/>
              </a:spcAft>
              <a:buClr>
                <a:schemeClr val="dk1"/>
              </a:buClr>
              <a:buSzPts val="1600"/>
              <a:buNone/>
              <a:defRPr sz="1600" b="1"/>
            </a:lvl8pPr>
            <a:lvl9pPr marL="4113463" lvl="8" indent="-228525" algn="l">
              <a:lnSpc>
                <a:spcPct val="90000"/>
              </a:lnSpc>
              <a:spcBef>
                <a:spcPts val="500"/>
              </a:spcBef>
              <a:spcAft>
                <a:spcPts val="0"/>
              </a:spcAft>
              <a:buClr>
                <a:schemeClr val="dk1"/>
              </a:buClr>
              <a:buSzPts val="1600"/>
              <a:buNone/>
              <a:defRPr sz="1600" b="1"/>
            </a:lvl9pPr>
          </a:lstStyle>
          <a:p>
            <a:endParaRPr/>
          </a:p>
        </p:txBody>
      </p:sp>
      <p:sp>
        <p:nvSpPr>
          <p:cNvPr id="582" name="Google Shape;582;p115"/>
          <p:cNvSpPr txBox="1">
            <a:spLocks noGrp="1"/>
          </p:cNvSpPr>
          <p:nvPr>
            <p:ph type="body" idx="2"/>
          </p:nvPr>
        </p:nvSpPr>
        <p:spPr>
          <a:xfrm>
            <a:off x="609441" y="2286000"/>
            <a:ext cx="5484971" cy="3813143"/>
          </a:xfrm>
          <a:prstGeom prst="rect">
            <a:avLst/>
          </a:prstGeom>
          <a:noFill/>
          <a:ln>
            <a:noFill/>
          </a:ln>
        </p:spPr>
        <p:txBody>
          <a:bodyPr spcFirstLastPara="1" wrap="square" lIns="0" tIns="182875" rIns="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83" name="Google Shape;583;p11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84" name="Google Shape;584;p11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2871622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50/50 Content 7">
  <p:cSld name="1_50/50 Content 7">
    <p:spTree>
      <p:nvGrpSpPr>
        <p:cNvPr id="1" name="Shape 585"/>
        <p:cNvGrpSpPr/>
        <p:nvPr/>
      </p:nvGrpSpPr>
      <p:grpSpPr>
        <a:xfrm>
          <a:off x="0" y="0"/>
          <a:ext cx="0" cy="0"/>
          <a:chOff x="0" y="0"/>
          <a:chExt cx="0" cy="0"/>
        </a:xfrm>
      </p:grpSpPr>
      <p:sp>
        <p:nvSpPr>
          <p:cNvPr id="586" name="Google Shape;586;p116"/>
          <p:cNvSpPr txBox="1">
            <a:spLocks noGrp="1"/>
          </p:cNvSpPr>
          <p:nvPr>
            <p:ph type="body" idx="1"/>
          </p:nvPr>
        </p:nvSpPr>
        <p:spPr>
          <a:xfrm>
            <a:off x="609442" y="1828800"/>
            <a:ext cx="4989800" cy="43434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87" name="Google Shape;587;p116"/>
          <p:cNvSpPr txBox="1">
            <a:spLocks noGrp="1"/>
          </p:cNvSpPr>
          <p:nvPr>
            <p:ph type="body" idx="2"/>
          </p:nvPr>
        </p:nvSpPr>
        <p:spPr>
          <a:xfrm>
            <a:off x="6094414" y="1828800"/>
            <a:ext cx="5027891" cy="4343400"/>
          </a:xfrm>
          <a:prstGeom prst="rect">
            <a:avLst/>
          </a:prstGeom>
          <a:noFill/>
          <a:ln>
            <a:noFill/>
          </a:ln>
        </p:spPr>
        <p:txBody>
          <a:bodyPr spcFirstLastPara="1" wrap="square" lIns="182875"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88" name="Google Shape;588;p11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5125149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50/50 Content 8">
  <p:cSld name="1_50/50 Content 8">
    <p:spTree>
      <p:nvGrpSpPr>
        <p:cNvPr id="1" name="Shape 589"/>
        <p:cNvGrpSpPr/>
        <p:nvPr/>
      </p:nvGrpSpPr>
      <p:grpSpPr>
        <a:xfrm>
          <a:off x="0" y="0"/>
          <a:ext cx="0" cy="0"/>
          <a:chOff x="0" y="0"/>
          <a:chExt cx="0" cy="0"/>
        </a:xfrm>
      </p:grpSpPr>
      <p:sp>
        <p:nvSpPr>
          <p:cNvPr id="590" name="Google Shape;590;p117"/>
          <p:cNvSpPr txBox="1">
            <a:spLocks noGrp="1"/>
          </p:cNvSpPr>
          <p:nvPr>
            <p:ph type="body" idx="1"/>
          </p:nvPr>
        </p:nvSpPr>
        <p:spPr>
          <a:xfrm>
            <a:off x="609443" y="1828800"/>
            <a:ext cx="4989799" cy="43434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91" name="Google Shape;591;p117"/>
          <p:cNvSpPr txBox="1">
            <a:spLocks noGrp="1"/>
          </p:cNvSpPr>
          <p:nvPr>
            <p:ph type="body" idx="2"/>
          </p:nvPr>
        </p:nvSpPr>
        <p:spPr>
          <a:xfrm>
            <a:off x="6094414" y="1828399"/>
            <a:ext cx="5027890" cy="4343401"/>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92" name="Google Shape;592;p11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93" name="Google Shape;593;p117"/>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4995883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50/50 Content 9">
  <p:cSld name="1_50/50 Content 9">
    <p:spTree>
      <p:nvGrpSpPr>
        <p:cNvPr id="1" name="Shape 594"/>
        <p:cNvGrpSpPr/>
        <p:nvPr/>
      </p:nvGrpSpPr>
      <p:grpSpPr>
        <a:xfrm>
          <a:off x="0" y="0"/>
          <a:ext cx="0" cy="0"/>
          <a:chOff x="0" y="0"/>
          <a:chExt cx="0" cy="0"/>
        </a:xfrm>
      </p:grpSpPr>
      <p:sp>
        <p:nvSpPr>
          <p:cNvPr id="595" name="Google Shape;595;p118"/>
          <p:cNvSpPr txBox="1">
            <a:spLocks noGrp="1"/>
          </p:cNvSpPr>
          <p:nvPr>
            <p:ph type="body" idx="1"/>
          </p:nvPr>
        </p:nvSpPr>
        <p:spPr>
          <a:xfrm>
            <a:off x="609441" y="1828802"/>
            <a:ext cx="5484971" cy="455579"/>
          </a:xfrm>
          <a:prstGeom prst="rect">
            <a:avLst/>
          </a:prstGeom>
          <a:noFill/>
          <a:ln>
            <a:noFill/>
          </a:ln>
        </p:spPr>
        <p:txBody>
          <a:bodyPr spcFirstLastPara="1" wrap="square" lIns="0" tIns="182875" rIns="457200" bIns="45700" anchor="b" anchorCtr="0">
            <a:normAutofit/>
          </a:bodyPr>
          <a:lstStyle>
            <a:lvl1pPr marL="457052" lvl="0" indent="-228525" algn="l">
              <a:lnSpc>
                <a:spcPct val="120000"/>
              </a:lnSpc>
              <a:spcBef>
                <a:spcPts val="600"/>
              </a:spcBef>
              <a:spcAft>
                <a:spcPts val="0"/>
              </a:spcAft>
              <a:buClr>
                <a:schemeClr val="dk1"/>
              </a:buClr>
              <a:buSzPts val="2400"/>
              <a:buNone/>
              <a:defRPr sz="2399" b="1"/>
            </a:lvl1pPr>
            <a:lvl2pPr marL="914103" lvl="1" indent="-228525" algn="l">
              <a:lnSpc>
                <a:spcPct val="120000"/>
              </a:lnSpc>
              <a:spcBef>
                <a:spcPts val="600"/>
              </a:spcBef>
              <a:spcAft>
                <a:spcPts val="0"/>
              </a:spcAft>
              <a:buClr>
                <a:schemeClr val="dk1"/>
              </a:buClr>
              <a:buSzPts val="2000"/>
              <a:buNone/>
              <a:defRPr sz="1999" b="1"/>
            </a:lvl2pPr>
            <a:lvl3pPr marL="1371155" lvl="2" indent="-228525" algn="l">
              <a:lnSpc>
                <a:spcPct val="120000"/>
              </a:lnSpc>
              <a:spcBef>
                <a:spcPts val="600"/>
              </a:spcBef>
              <a:spcAft>
                <a:spcPts val="0"/>
              </a:spcAft>
              <a:buClr>
                <a:schemeClr val="dk1"/>
              </a:buClr>
              <a:buSzPts val="1800"/>
              <a:buNone/>
              <a:defRPr sz="1799" b="1"/>
            </a:lvl3pPr>
            <a:lvl4pPr marL="1828205" lvl="3" indent="-228525" algn="l">
              <a:lnSpc>
                <a:spcPct val="120000"/>
              </a:lnSpc>
              <a:spcBef>
                <a:spcPts val="600"/>
              </a:spcBef>
              <a:spcAft>
                <a:spcPts val="0"/>
              </a:spcAft>
              <a:buClr>
                <a:schemeClr val="dk1"/>
              </a:buClr>
              <a:buSzPts val="1600"/>
              <a:buNone/>
              <a:defRPr sz="1600" b="1"/>
            </a:lvl4pPr>
            <a:lvl5pPr marL="2285257" lvl="4" indent="-228525" algn="l">
              <a:lnSpc>
                <a:spcPct val="120000"/>
              </a:lnSpc>
              <a:spcBef>
                <a:spcPts val="600"/>
              </a:spcBef>
              <a:spcAft>
                <a:spcPts val="0"/>
              </a:spcAft>
              <a:buClr>
                <a:schemeClr val="dk1"/>
              </a:buClr>
              <a:buSzPts val="1600"/>
              <a:buNone/>
              <a:defRPr sz="1600" b="1"/>
            </a:lvl5pPr>
            <a:lvl6pPr marL="2742308" lvl="5" indent="-228525" algn="l">
              <a:lnSpc>
                <a:spcPct val="90000"/>
              </a:lnSpc>
              <a:spcBef>
                <a:spcPts val="500"/>
              </a:spcBef>
              <a:spcAft>
                <a:spcPts val="0"/>
              </a:spcAft>
              <a:buClr>
                <a:schemeClr val="dk1"/>
              </a:buClr>
              <a:buSzPts val="1600"/>
              <a:buNone/>
              <a:defRPr sz="1600" b="1"/>
            </a:lvl6pPr>
            <a:lvl7pPr marL="3199360" lvl="6" indent="-228525" algn="l">
              <a:lnSpc>
                <a:spcPct val="90000"/>
              </a:lnSpc>
              <a:spcBef>
                <a:spcPts val="500"/>
              </a:spcBef>
              <a:spcAft>
                <a:spcPts val="0"/>
              </a:spcAft>
              <a:buClr>
                <a:schemeClr val="dk1"/>
              </a:buClr>
              <a:buSzPts val="1600"/>
              <a:buNone/>
              <a:defRPr sz="1600" b="1"/>
            </a:lvl7pPr>
            <a:lvl8pPr marL="3656412" lvl="7" indent="-228525" algn="l">
              <a:lnSpc>
                <a:spcPct val="90000"/>
              </a:lnSpc>
              <a:spcBef>
                <a:spcPts val="500"/>
              </a:spcBef>
              <a:spcAft>
                <a:spcPts val="0"/>
              </a:spcAft>
              <a:buClr>
                <a:schemeClr val="dk1"/>
              </a:buClr>
              <a:buSzPts val="1600"/>
              <a:buNone/>
              <a:defRPr sz="1600" b="1"/>
            </a:lvl8pPr>
            <a:lvl9pPr marL="4113463" lvl="8" indent="-228525" algn="l">
              <a:lnSpc>
                <a:spcPct val="90000"/>
              </a:lnSpc>
              <a:spcBef>
                <a:spcPts val="500"/>
              </a:spcBef>
              <a:spcAft>
                <a:spcPts val="0"/>
              </a:spcAft>
              <a:buClr>
                <a:schemeClr val="dk1"/>
              </a:buClr>
              <a:buSzPts val="1600"/>
              <a:buNone/>
              <a:defRPr sz="1600" b="1"/>
            </a:lvl9pPr>
          </a:lstStyle>
          <a:p>
            <a:endParaRPr/>
          </a:p>
        </p:txBody>
      </p:sp>
      <p:sp>
        <p:nvSpPr>
          <p:cNvPr id="596" name="Google Shape;596;p118"/>
          <p:cNvSpPr txBox="1">
            <a:spLocks noGrp="1"/>
          </p:cNvSpPr>
          <p:nvPr>
            <p:ph type="body" idx="2"/>
          </p:nvPr>
        </p:nvSpPr>
        <p:spPr>
          <a:xfrm>
            <a:off x="609442" y="2286000"/>
            <a:ext cx="4989800" cy="38862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97" name="Google Shape;597;p118"/>
          <p:cNvSpPr txBox="1">
            <a:spLocks noGrp="1"/>
          </p:cNvSpPr>
          <p:nvPr>
            <p:ph type="body" idx="3"/>
          </p:nvPr>
        </p:nvSpPr>
        <p:spPr>
          <a:xfrm>
            <a:off x="6094413" y="1828800"/>
            <a:ext cx="5484971" cy="457200"/>
          </a:xfrm>
          <a:prstGeom prst="rect">
            <a:avLst/>
          </a:prstGeom>
          <a:noFill/>
          <a:ln>
            <a:noFill/>
          </a:ln>
        </p:spPr>
        <p:txBody>
          <a:bodyPr spcFirstLastPara="1" wrap="square" lIns="0" tIns="182875" rIns="457200" bIns="45700" anchor="b" anchorCtr="0">
            <a:normAutofit/>
          </a:bodyPr>
          <a:lstStyle>
            <a:lvl1pPr marL="457052" lvl="0" indent="-228525" algn="l">
              <a:lnSpc>
                <a:spcPct val="120000"/>
              </a:lnSpc>
              <a:spcBef>
                <a:spcPts val="600"/>
              </a:spcBef>
              <a:spcAft>
                <a:spcPts val="0"/>
              </a:spcAft>
              <a:buClr>
                <a:schemeClr val="dk1"/>
              </a:buClr>
              <a:buSzPts val="2400"/>
              <a:buNone/>
              <a:defRPr sz="2399" b="1"/>
            </a:lvl1pPr>
            <a:lvl2pPr marL="914103" lvl="1" indent="-228525" algn="l">
              <a:lnSpc>
                <a:spcPct val="120000"/>
              </a:lnSpc>
              <a:spcBef>
                <a:spcPts val="600"/>
              </a:spcBef>
              <a:spcAft>
                <a:spcPts val="0"/>
              </a:spcAft>
              <a:buClr>
                <a:schemeClr val="dk1"/>
              </a:buClr>
              <a:buSzPts val="2000"/>
              <a:buNone/>
              <a:defRPr sz="1999" b="1"/>
            </a:lvl2pPr>
            <a:lvl3pPr marL="1371155" lvl="2" indent="-228525" algn="l">
              <a:lnSpc>
                <a:spcPct val="120000"/>
              </a:lnSpc>
              <a:spcBef>
                <a:spcPts val="600"/>
              </a:spcBef>
              <a:spcAft>
                <a:spcPts val="0"/>
              </a:spcAft>
              <a:buClr>
                <a:schemeClr val="dk1"/>
              </a:buClr>
              <a:buSzPts val="1800"/>
              <a:buNone/>
              <a:defRPr sz="1799" b="1"/>
            </a:lvl3pPr>
            <a:lvl4pPr marL="1828205" lvl="3" indent="-228525" algn="l">
              <a:lnSpc>
                <a:spcPct val="120000"/>
              </a:lnSpc>
              <a:spcBef>
                <a:spcPts val="600"/>
              </a:spcBef>
              <a:spcAft>
                <a:spcPts val="0"/>
              </a:spcAft>
              <a:buClr>
                <a:schemeClr val="dk1"/>
              </a:buClr>
              <a:buSzPts val="1600"/>
              <a:buNone/>
              <a:defRPr sz="1600" b="1"/>
            </a:lvl4pPr>
            <a:lvl5pPr marL="2285257" lvl="4" indent="-228525" algn="l">
              <a:lnSpc>
                <a:spcPct val="120000"/>
              </a:lnSpc>
              <a:spcBef>
                <a:spcPts val="600"/>
              </a:spcBef>
              <a:spcAft>
                <a:spcPts val="0"/>
              </a:spcAft>
              <a:buClr>
                <a:schemeClr val="dk1"/>
              </a:buClr>
              <a:buSzPts val="1600"/>
              <a:buNone/>
              <a:defRPr sz="1600" b="1"/>
            </a:lvl5pPr>
            <a:lvl6pPr marL="2742308" lvl="5" indent="-228525" algn="l">
              <a:lnSpc>
                <a:spcPct val="90000"/>
              </a:lnSpc>
              <a:spcBef>
                <a:spcPts val="500"/>
              </a:spcBef>
              <a:spcAft>
                <a:spcPts val="0"/>
              </a:spcAft>
              <a:buClr>
                <a:schemeClr val="dk1"/>
              </a:buClr>
              <a:buSzPts val="1600"/>
              <a:buNone/>
              <a:defRPr sz="1600" b="1"/>
            </a:lvl6pPr>
            <a:lvl7pPr marL="3199360" lvl="6" indent="-228525" algn="l">
              <a:lnSpc>
                <a:spcPct val="90000"/>
              </a:lnSpc>
              <a:spcBef>
                <a:spcPts val="500"/>
              </a:spcBef>
              <a:spcAft>
                <a:spcPts val="0"/>
              </a:spcAft>
              <a:buClr>
                <a:schemeClr val="dk1"/>
              </a:buClr>
              <a:buSzPts val="1600"/>
              <a:buNone/>
              <a:defRPr sz="1600" b="1"/>
            </a:lvl7pPr>
            <a:lvl8pPr marL="3656412" lvl="7" indent="-228525" algn="l">
              <a:lnSpc>
                <a:spcPct val="90000"/>
              </a:lnSpc>
              <a:spcBef>
                <a:spcPts val="500"/>
              </a:spcBef>
              <a:spcAft>
                <a:spcPts val="0"/>
              </a:spcAft>
              <a:buClr>
                <a:schemeClr val="dk1"/>
              </a:buClr>
              <a:buSzPts val="1600"/>
              <a:buNone/>
              <a:defRPr sz="1600" b="1"/>
            </a:lvl8pPr>
            <a:lvl9pPr marL="4113463" lvl="8" indent="-228525" algn="l">
              <a:lnSpc>
                <a:spcPct val="90000"/>
              </a:lnSpc>
              <a:spcBef>
                <a:spcPts val="500"/>
              </a:spcBef>
              <a:spcAft>
                <a:spcPts val="0"/>
              </a:spcAft>
              <a:buClr>
                <a:schemeClr val="dk1"/>
              </a:buClr>
              <a:buSzPts val="1600"/>
              <a:buNone/>
              <a:defRPr sz="1600" b="1"/>
            </a:lvl9pPr>
          </a:lstStyle>
          <a:p>
            <a:endParaRPr/>
          </a:p>
        </p:txBody>
      </p:sp>
      <p:sp>
        <p:nvSpPr>
          <p:cNvPr id="598" name="Google Shape;598;p118"/>
          <p:cNvSpPr txBox="1">
            <a:spLocks noGrp="1"/>
          </p:cNvSpPr>
          <p:nvPr>
            <p:ph type="body" idx="4"/>
          </p:nvPr>
        </p:nvSpPr>
        <p:spPr>
          <a:xfrm>
            <a:off x="6094413" y="2286000"/>
            <a:ext cx="5484971" cy="38862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599" name="Google Shape;599;p118"/>
          <p:cNvSpPr txBox="1">
            <a:spLocks noGrp="1"/>
          </p:cNvSpPr>
          <p:nvPr>
            <p:ph type="body" idx="5"/>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00" name="Google Shape;600;p11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4726129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30/70 Content 2">
  <p:cSld name="1_30/70 Content 2">
    <p:spTree>
      <p:nvGrpSpPr>
        <p:cNvPr id="1" name="Shape 601"/>
        <p:cNvGrpSpPr/>
        <p:nvPr/>
      </p:nvGrpSpPr>
      <p:grpSpPr>
        <a:xfrm>
          <a:off x="0" y="0"/>
          <a:ext cx="0" cy="0"/>
          <a:chOff x="0" y="0"/>
          <a:chExt cx="0" cy="0"/>
        </a:xfrm>
      </p:grpSpPr>
      <p:sp>
        <p:nvSpPr>
          <p:cNvPr id="602" name="Google Shape;602;p119"/>
          <p:cNvSpPr>
            <a:spLocks noGrp="1"/>
          </p:cNvSpPr>
          <p:nvPr>
            <p:ph type="pic" idx="2"/>
          </p:nvPr>
        </p:nvSpPr>
        <p:spPr>
          <a:xfrm>
            <a:off x="4723170" y="0"/>
            <a:ext cx="7465655" cy="6400800"/>
          </a:xfrm>
          <a:prstGeom prst="rect">
            <a:avLst/>
          </a:prstGeom>
          <a:solidFill>
            <a:schemeClr val="lt2"/>
          </a:solidFill>
          <a:ln>
            <a:noFill/>
          </a:ln>
        </p:spPr>
      </p:sp>
      <p:sp>
        <p:nvSpPr>
          <p:cNvPr id="603" name="Google Shape;603;p119"/>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119"/>
          <p:cNvSpPr txBox="1">
            <a:spLocks noGrp="1"/>
          </p:cNvSpPr>
          <p:nvPr>
            <p:ph type="body" idx="1"/>
          </p:nvPr>
        </p:nvSpPr>
        <p:spPr>
          <a:xfrm>
            <a:off x="609441" y="1828800"/>
            <a:ext cx="3656648" cy="43434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600"/>
              <a:buNone/>
              <a:defRPr sz="1600"/>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605" name="Google Shape;605;p119"/>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8768756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30/70 Content 4">
  <p:cSld name="1_30/70 Content 4">
    <p:spTree>
      <p:nvGrpSpPr>
        <p:cNvPr id="1" name="Shape 606"/>
        <p:cNvGrpSpPr/>
        <p:nvPr/>
      </p:nvGrpSpPr>
      <p:grpSpPr>
        <a:xfrm>
          <a:off x="0" y="0"/>
          <a:ext cx="0" cy="0"/>
          <a:chOff x="0" y="0"/>
          <a:chExt cx="0" cy="0"/>
        </a:xfrm>
      </p:grpSpPr>
      <p:sp>
        <p:nvSpPr>
          <p:cNvPr id="607" name="Google Shape;607;p120"/>
          <p:cNvSpPr>
            <a:spLocks noGrp="1"/>
          </p:cNvSpPr>
          <p:nvPr>
            <p:ph type="pic" idx="2"/>
          </p:nvPr>
        </p:nvSpPr>
        <p:spPr>
          <a:xfrm>
            <a:off x="5317374" y="3657600"/>
            <a:ext cx="685621" cy="685800"/>
          </a:xfrm>
          <a:prstGeom prst="rect">
            <a:avLst/>
          </a:prstGeom>
          <a:noFill/>
          <a:ln>
            <a:noFill/>
          </a:ln>
        </p:spPr>
      </p:sp>
      <p:sp>
        <p:nvSpPr>
          <p:cNvPr id="608" name="Google Shape;608;p120"/>
          <p:cNvSpPr txBox="1">
            <a:spLocks noGrp="1"/>
          </p:cNvSpPr>
          <p:nvPr>
            <p:ph type="body" idx="1"/>
          </p:nvPr>
        </p:nvSpPr>
        <p:spPr>
          <a:xfrm>
            <a:off x="6551496" y="4572001"/>
            <a:ext cx="1828323" cy="1600201"/>
          </a:xfrm>
          <a:prstGeom prst="rect">
            <a:avLst/>
          </a:prstGeom>
          <a:noFill/>
          <a:ln>
            <a:noFill/>
          </a:ln>
        </p:spPr>
        <p:txBody>
          <a:bodyPr spcFirstLastPara="1" wrap="square" lIns="182875" tIns="0" rIns="182875" bIns="45700" anchor="t"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09" name="Google Shape;609;p120"/>
          <p:cNvSpPr>
            <a:spLocks noGrp="1"/>
          </p:cNvSpPr>
          <p:nvPr>
            <p:ph type="pic" idx="3"/>
          </p:nvPr>
        </p:nvSpPr>
        <p:spPr>
          <a:xfrm>
            <a:off x="7145698" y="3657600"/>
            <a:ext cx="685621" cy="685800"/>
          </a:xfrm>
          <a:prstGeom prst="rect">
            <a:avLst/>
          </a:prstGeom>
          <a:noFill/>
          <a:ln>
            <a:noFill/>
          </a:ln>
        </p:spPr>
      </p:sp>
      <p:sp>
        <p:nvSpPr>
          <p:cNvPr id="610" name="Google Shape;610;p120"/>
          <p:cNvSpPr txBox="1">
            <a:spLocks noGrp="1"/>
          </p:cNvSpPr>
          <p:nvPr>
            <p:ph type="body" idx="4"/>
          </p:nvPr>
        </p:nvSpPr>
        <p:spPr>
          <a:xfrm>
            <a:off x="4723169" y="4572001"/>
            <a:ext cx="1828324" cy="1600201"/>
          </a:xfrm>
          <a:prstGeom prst="rect">
            <a:avLst/>
          </a:prstGeom>
          <a:noFill/>
          <a:ln>
            <a:noFill/>
          </a:ln>
        </p:spPr>
        <p:txBody>
          <a:bodyPr spcFirstLastPara="1" wrap="square" lIns="182875" tIns="0" rIns="182875" bIns="45700" anchor="t"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11" name="Google Shape;611;p120"/>
          <p:cNvSpPr>
            <a:spLocks noGrp="1"/>
          </p:cNvSpPr>
          <p:nvPr>
            <p:ph type="pic" idx="5"/>
          </p:nvPr>
        </p:nvSpPr>
        <p:spPr>
          <a:xfrm>
            <a:off x="8974024" y="3657600"/>
            <a:ext cx="685621" cy="685800"/>
          </a:xfrm>
          <a:prstGeom prst="rect">
            <a:avLst/>
          </a:prstGeom>
          <a:noFill/>
          <a:ln>
            <a:noFill/>
          </a:ln>
        </p:spPr>
      </p:sp>
      <p:sp>
        <p:nvSpPr>
          <p:cNvPr id="612" name="Google Shape;612;p120"/>
          <p:cNvSpPr txBox="1">
            <a:spLocks noGrp="1"/>
          </p:cNvSpPr>
          <p:nvPr>
            <p:ph type="body" idx="6"/>
          </p:nvPr>
        </p:nvSpPr>
        <p:spPr>
          <a:xfrm>
            <a:off x="8379818" y="4572001"/>
            <a:ext cx="1828324" cy="1600201"/>
          </a:xfrm>
          <a:prstGeom prst="rect">
            <a:avLst/>
          </a:prstGeom>
          <a:noFill/>
          <a:ln>
            <a:noFill/>
          </a:ln>
        </p:spPr>
        <p:txBody>
          <a:bodyPr spcFirstLastPara="1" wrap="square" lIns="182875" tIns="0" rIns="182875" bIns="45700" anchor="t"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13" name="Google Shape;613;p120"/>
          <p:cNvSpPr txBox="1">
            <a:spLocks noGrp="1"/>
          </p:cNvSpPr>
          <p:nvPr>
            <p:ph type="body" idx="7"/>
          </p:nvPr>
        </p:nvSpPr>
        <p:spPr>
          <a:xfrm>
            <a:off x="10208143" y="4571999"/>
            <a:ext cx="1980683" cy="1600200"/>
          </a:xfrm>
          <a:prstGeom prst="rect">
            <a:avLst/>
          </a:prstGeom>
          <a:noFill/>
          <a:ln>
            <a:noFill/>
          </a:ln>
        </p:spPr>
        <p:txBody>
          <a:bodyPr spcFirstLastPara="1" wrap="square" lIns="182875" tIns="0" rIns="182875" bIns="45700" anchor="t" anchorCtr="0">
            <a:normAutofit/>
          </a:bodyPr>
          <a:lstStyle>
            <a:lvl1pPr marL="457052" lvl="0" indent="-228525"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14" name="Google Shape;614;p120"/>
          <p:cNvSpPr>
            <a:spLocks noGrp="1"/>
          </p:cNvSpPr>
          <p:nvPr>
            <p:ph type="pic" idx="8"/>
          </p:nvPr>
        </p:nvSpPr>
        <p:spPr>
          <a:xfrm>
            <a:off x="10878527" y="3657600"/>
            <a:ext cx="685621" cy="685800"/>
          </a:xfrm>
          <a:prstGeom prst="rect">
            <a:avLst/>
          </a:prstGeom>
          <a:noFill/>
          <a:ln>
            <a:noFill/>
          </a:ln>
        </p:spPr>
      </p:sp>
      <p:sp>
        <p:nvSpPr>
          <p:cNvPr id="615" name="Google Shape;615;p120"/>
          <p:cNvSpPr txBox="1">
            <a:spLocks noGrp="1"/>
          </p:cNvSpPr>
          <p:nvPr>
            <p:ph type="body" idx="9"/>
          </p:nvPr>
        </p:nvSpPr>
        <p:spPr>
          <a:xfrm>
            <a:off x="609441" y="1"/>
            <a:ext cx="3656648" cy="685799"/>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16" name="Google Shape;616;p120"/>
          <p:cNvSpPr>
            <a:spLocks noGrp="1"/>
          </p:cNvSpPr>
          <p:nvPr>
            <p:ph type="pic" idx="13"/>
          </p:nvPr>
        </p:nvSpPr>
        <p:spPr>
          <a:xfrm>
            <a:off x="4723171" y="685801"/>
            <a:ext cx="7451068" cy="2743200"/>
          </a:xfrm>
          <a:prstGeom prst="rect">
            <a:avLst/>
          </a:prstGeom>
          <a:solidFill>
            <a:schemeClr val="lt2"/>
          </a:solidFill>
          <a:ln>
            <a:noFill/>
          </a:ln>
        </p:spPr>
      </p:sp>
      <p:sp>
        <p:nvSpPr>
          <p:cNvPr id="617" name="Google Shape;617;p120"/>
          <p:cNvSpPr txBox="1">
            <a:spLocks noGrp="1"/>
          </p:cNvSpPr>
          <p:nvPr>
            <p:ph type="title"/>
          </p:nvPr>
        </p:nvSpPr>
        <p:spPr>
          <a:xfrm>
            <a:off x="609441" y="685801"/>
            <a:ext cx="3656648" cy="1257301"/>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20"/>
          <p:cNvSpPr txBox="1">
            <a:spLocks noGrp="1"/>
          </p:cNvSpPr>
          <p:nvPr>
            <p:ph type="body" idx="14"/>
          </p:nvPr>
        </p:nvSpPr>
        <p:spPr>
          <a:xfrm>
            <a:off x="609441" y="1943101"/>
            <a:ext cx="3656648" cy="1485901"/>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600"/>
              <a:buNone/>
              <a:defRPr sz="1600">
                <a:solidFill>
                  <a:schemeClr val="dk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Tree>
    <p:extLst>
      <p:ext uri="{BB962C8B-B14F-4D97-AF65-F5344CB8AC3E}">
        <p14:creationId xmlns:p14="http://schemas.microsoft.com/office/powerpoint/2010/main" val="41746565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33/33/33 Content 1">
  <p:cSld name="1_33/33/33 Content 1">
    <p:spTree>
      <p:nvGrpSpPr>
        <p:cNvPr id="1" name="Shape 619"/>
        <p:cNvGrpSpPr/>
        <p:nvPr/>
      </p:nvGrpSpPr>
      <p:grpSpPr>
        <a:xfrm>
          <a:off x="0" y="0"/>
          <a:ext cx="0" cy="0"/>
          <a:chOff x="0" y="0"/>
          <a:chExt cx="0" cy="0"/>
        </a:xfrm>
      </p:grpSpPr>
      <p:sp>
        <p:nvSpPr>
          <p:cNvPr id="620" name="Google Shape;620;p121"/>
          <p:cNvSpPr txBox="1">
            <a:spLocks noGrp="1"/>
          </p:cNvSpPr>
          <p:nvPr>
            <p:ph type="body" idx="1"/>
          </p:nvPr>
        </p:nvSpPr>
        <p:spPr>
          <a:xfrm>
            <a:off x="609441" y="1828801"/>
            <a:ext cx="3199567" cy="43434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1" name="Google Shape;621;p121"/>
          <p:cNvSpPr txBox="1">
            <a:spLocks noGrp="1"/>
          </p:cNvSpPr>
          <p:nvPr>
            <p:ph type="body" idx="2"/>
          </p:nvPr>
        </p:nvSpPr>
        <p:spPr>
          <a:xfrm>
            <a:off x="4266089" y="1828800"/>
            <a:ext cx="3199567" cy="43434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2" name="Google Shape;622;p121"/>
          <p:cNvSpPr txBox="1">
            <a:spLocks noGrp="1"/>
          </p:cNvSpPr>
          <p:nvPr>
            <p:ph type="body" idx="3"/>
          </p:nvPr>
        </p:nvSpPr>
        <p:spPr>
          <a:xfrm>
            <a:off x="7922738" y="1828801"/>
            <a:ext cx="3199568" cy="4343400"/>
          </a:xfrm>
          <a:prstGeom prst="rect">
            <a:avLst/>
          </a:prstGeom>
          <a:noFill/>
          <a:ln>
            <a:noFill/>
          </a:ln>
        </p:spPr>
        <p:txBody>
          <a:bodyPr spcFirstLastPara="1" wrap="square" lIns="0" tIns="182875" rIns="457200" bIns="45700" anchor="t" anchorCtr="0">
            <a:normAutofit/>
          </a:bodyPr>
          <a:lstStyle>
            <a:lvl1pPr marL="457052" lvl="0" indent="-342788" algn="l">
              <a:lnSpc>
                <a:spcPct val="120000"/>
              </a:lnSpc>
              <a:spcBef>
                <a:spcPts val="600"/>
              </a:spcBef>
              <a:spcAft>
                <a:spcPts val="0"/>
              </a:spcAft>
              <a:buClr>
                <a:schemeClr val="dk1"/>
              </a:buClr>
              <a:buSzPts val="1800"/>
              <a:buChar char="•"/>
              <a:defRPr/>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3" name="Google Shape;623;p121"/>
          <p:cNvSpPr txBox="1">
            <a:spLocks noGrp="1"/>
          </p:cNvSpPr>
          <p:nvPr>
            <p:ph type="body" idx="4"/>
          </p:nvPr>
        </p:nvSpPr>
        <p:spPr>
          <a:xfrm>
            <a:off x="609441" y="0"/>
            <a:ext cx="4570809" cy="685801"/>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4" name="Google Shape;624;p121"/>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2486790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33/33/33 Content 2">
  <p:cSld name="1_33/33/33 Content 2">
    <p:spTree>
      <p:nvGrpSpPr>
        <p:cNvPr id="1" name="Shape 625"/>
        <p:cNvGrpSpPr/>
        <p:nvPr/>
      </p:nvGrpSpPr>
      <p:grpSpPr>
        <a:xfrm>
          <a:off x="0" y="0"/>
          <a:ext cx="0" cy="0"/>
          <a:chOff x="0" y="0"/>
          <a:chExt cx="0" cy="0"/>
        </a:xfrm>
      </p:grpSpPr>
      <p:sp>
        <p:nvSpPr>
          <p:cNvPr id="626" name="Google Shape;626;p122"/>
          <p:cNvSpPr txBox="1">
            <a:spLocks noGrp="1"/>
          </p:cNvSpPr>
          <p:nvPr>
            <p:ph type="body" idx="1"/>
          </p:nvPr>
        </p:nvSpPr>
        <p:spPr>
          <a:xfrm>
            <a:off x="609442" y="1828800"/>
            <a:ext cx="3199567" cy="685800"/>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7" name="Google Shape;627;p122"/>
          <p:cNvSpPr txBox="1">
            <a:spLocks noGrp="1"/>
          </p:cNvSpPr>
          <p:nvPr>
            <p:ph type="body" idx="2"/>
          </p:nvPr>
        </p:nvSpPr>
        <p:spPr>
          <a:xfrm>
            <a:off x="4266090" y="1828801"/>
            <a:ext cx="3199570" cy="685355"/>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8" name="Google Shape;628;p122"/>
          <p:cNvSpPr txBox="1">
            <a:spLocks noGrp="1"/>
          </p:cNvSpPr>
          <p:nvPr>
            <p:ph type="body" idx="3"/>
          </p:nvPr>
        </p:nvSpPr>
        <p:spPr>
          <a:xfrm>
            <a:off x="7922737" y="1828802"/>
            <a:ext cx="3199570" cy="685353"/>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29" name="Google Shape;629;p122"/>
          <p:cNvSpPr txBox="1">
            <a:spLocks noGrp="1"/>
          </p:cNvSpPr>
          <p:nvPr>
            <p:ph type="body" idx="4"/>
          </p:nvPr>
        </p:nvSpPr>
        <p:spPr>
          <a:xfrm>
            <a:off x="609444" y="2514598"/>
            <a:ext cx="3199566" cy="3657603"/>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30" name="Google Shape;630;p122"/>
          <p:cNvSpPr txBox="1">
            <a:spLocks noGrp="1"/>
          </p:cNvSpPr>
          <p:nvPr>
            <p:ph type="body" idx="5"/>
          </p:nvPr>
        </p:nvSpPr>
        <p:spPr>
          <a:xfrm>
            <a:off x="4266088" y="2513711"/>
            <a:ext cx="3199570" cy="3658935"/>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31" name="Google Shape;631;p122"/>
          <p:cNvSpPr txBox="1">
            <a:spLocks noGrp="1"/>
          </p:cNvSpPr>
          <p:nvPr>
            <p:ph type="body" idx="6"/>
          </p:nvPr>
        </p:nvSpPr>
        <p:spPr>
          <a:xfrm>
            <a:off x="7922738" y="2514155"/>
            <a:ext cx="3199568" cy="3658935"/>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32" name="Google Shape;632;p12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33" name="Google Shape;633;p12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9123583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33/33/33 Content 4">
  <p:cSld name="1_33/33/33 Content 4">
    <p:spTree>
      <p:nvGrpSpPr>
        <p:cNvPr id="1" name="Shape 634"/>
        <p:cNvGrpSpPr/>
        <p:nvPr/>
      </p:nvGrpSpPr>
      <p:grpSpPr>
        <a:xfrm>
          <a:off x="0" y="0"/>
          <a:ext cx="0" cy="0"/>
          <a:chOff x="0" y="0"/>
          <a:chExt cx="0" cy="0"/>
        </a:xfrm>
      </p:grpSpPr>
      <p:sp>
        <p:nvSpPr>
          <p:cNvPr id="635" name="Google Shape;635;p123"/>
          <p:cNvSpPr/>
          <p:nvPr/>
        </p:nvSpPr>
        <p:spPr>
          <a:xfrm>
            <a:off x="0" y="685800"/>
            <a:ext cx="4723170" cy="27432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36" name="Google Shape;636;p123"/>
          <p:cNvSpPr>
            <a:spLocks noGrp="1"/>
          </p:cNvSpPr>
          <p:nvPr>
            <p:ph type="pic" idx="2"/>
          </p:nvPr>
        </p:nvSpPr>
        <p:spPr>
          <a:xfrm>
            <a:off x="4723171" y="685800"/>
            <a:ext cx="7451068" cy="2743200"/>
          </a:xfrm>
          <a:prstGeom prst="rect">
            <a:avLst/>
          </a:prstGeom>
          <a:solidFill>
            <a:schemeClr val="lt2"/>
          </a:solidFill>
          <a:ln>
            <a:noFill/>
          </a:ln>
        </p:spPr>
      </p:sp>
      <p:sp>
        <p:nvSpPr>
          <p:cNvPr id="637" name="Google Shape;637;p123"/>
          <p:cNvSpPr txBox="1">
            <a:spLocks noGrp="1"/>
          </p:cNvSpPr>
          <p:nvPr>
            <p:ph type="title"/>
          </p:nvPr>
        </p:nvSpPr>
        <p:spPr>
          <a:xfrm>
            <a:off x="609441" y="914400"/>
            <a:ext cx="3656648" cy="9144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123"/>
          <p:cNvSpPr txBox="1">
            <a:spLocks noGrp="1"/>
          </p:cNvSpPr>
          <p:nvPr>
            <p:ph type="body" idx="1"/>
          </p:nvPr>
        </p:nvSpPr>
        <p:spPr>
          <a:xfrm>
            <a:off x="609441" y="1828803"/>
            <a:ext cx="3656648" cy="1371599"/>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639" name="Google Shape;639;p123"/>
          <p:cNvSpPr txBox="1">
            <a:spLocks noGrp="1"/>
          </p:cNvSpPr>
          <p:nvPr>
            <p:ph type="body" idx="3"/>
          </p:nvPr>
        </p:nvSpPr>
        <p:spPr>
          <a:xfrm>
            <a:off x="1523603" y="3886597"/>
            <a:ext cx="2285405"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0" name="Google Shape;640;p123"/>
          <p:cNvSpPr>
            <a:spLocks noGrp="1"/>
          </p:cNvSpPr>
          <p:nvPr>
            <p:ph type="pic" idx="4"/>
          </p:nvPr>
        </p:nvSpPr>
        <p:spPr>
          <a:xfrm>
            <a:off x="618866" y="3889971"/>
            <a:ext cx="685621" cy="685800"/>
          </a:xfrm>
          <a:prstGeom prst="rect">
            <a:avLst/>
          </a:prstGeom>
          <a:noFill/>
          <a:ln>
            <a:noFill/>
          </a:ln>
        </p:spPr>
      </p:sp>
      <p:sp>
        <p:nvSpPr>
          <p:cNvPr id="641" name="Google Shape;641;p123"/>
          <p:cNvSpPr txBox="1">
            <a:spLocks noGrp="1"/>
          </p:cNvSpPr>
          <p:nvPr>
            <p:ph type="body" idx="5"/>
          </p:nvPr>
        </p:nvSpPr>
        <p:spPr>
          <a:xfrm>
            <a:off x="1523603" y="4572001"/>
            <a:ext cx="2285405" cy="16002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2" name="Google Shape;642;p123"/>
          <p:cNvSpPr txBox="1">
            <a:spLocks noGrp="1"/>
          </p:cNvSpPr>
          <p:nvPr>
            <p:ph type="body" idx="6"/>
          </p:nvPr>
        </p:nvSpPr>
        <p:spPr>
          <a:xfrm>
            <a:off x="5204562" y="3886597"/>
            <a:ext cx="2261094"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3" name="Google Shape;643;p123"/>
          <p:cNvSpPr>
            <a:spLocks noGrp="1"/>
          </p:cNvSpPr>
          <p:nvPr>
            <p:ph type="pic" idx="7"/>
          </p:nvPr>
        </p:nvSpPr>
        <p:spPr>
          <a:xfrm>
            <a:off x="4275513" y="3889971"/>
            <a:ext cx="685621" cy="685800"/>
          </a:xfrm>
          <a:prstGeom prst="rect">
            <a:avLst/>
          </a:prstGeom>
          <a:noFill/>
          <a:ln>
            <a:noFill/>
          </a:ln>
        </p:spPr>
      </p:sp>
      <p:sp>
        <p:nvSpPr>
          <p:cNvPr id="644" name="Google Shape;644;p123"/>
          <p:cNvSpPr txBox="1">
            <a:spLocks noGrp="1"/>
          </p:cNvSpPr>
          <p:nvPr>
            <p:ph type="body" idx="8"/>
          </p:nvPr>
        </p:nvSpPr>
        <p:spPr>
          <a:xfrm>
            <a:off x="5198387" y="4572000"/>
            <a:ext cx="2261094" cy="16002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5" name="Google Shape;645;p123"/>
          <p:cNvSpPr txBox="1">
            <a:spLocks noGrp="1"/>
          </p:cNvSpPr>
          <p:nvPr>
            <p:ph type="body" idx="9"/>
          </p:nvPr>
        </p:nvSpPr>
        <p:spPr>
          <a:xfrm>
            <a:off x="8861211" y="3886597"/>
            <a:ext cx="2261094" cy="685404"/>
          </a:xfrm>
          <a:prstGeom prst="rect">
            <a:avLst/>
          </a:prstGeom>
          <a:noFill/>
          <a:ln>
            <a:noFill/>
          </a:ln>
        </p:spPr>
        <p:txBody>
          <a:bodyPr spcFirstLastPara="1" wrap="square" lIns="0" tIns="182875" rIns="0" bIns="45700" anchor="t" anchorCtr="0">
            <a:normAutofit/>
          </a:bodyPr>
          <a:lstStyle>
            <a:lvl1pPr marL="457052" lvl="0" indent="-228525" algn="l">
              <a:lnSpc>
                <a:spcPct val="100000"/>
              </a:lnSpc>
              <a:spcBef>
                <a:spcPts val="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6" name="Google Shape;646;p123"/>
          <p:cNvSpPr>
            <a:spLocks noGrp="1"/>
          </p:cNvSpPr>
          <p:nvPr>
            <p:ph type="pic" idx="13"/>
          </p:nvPr>
        </p:nvSpPr>
        <p:spPr>
          <a:xfrm>
            <a:off x="7932457" y="3889971"/>
            <a:ext cx="685621" cy="685800"/>
          </a:xfrm>
          <a:prstGeom prst="rect">
            <a:avLst/>
          </a:prstGeom>
          <a:noFill/>
          <a:ln>
            <a:noFill/>
          </a:ln>
        </p:spPr>
      </p:sp>
      <p:sp>
        <p:nvSpPr>
          <p:cNvPr id="647" name="Google Shape;647;p123"/>
          <p:cNvSpPr txBox="1">
            <a:spLocks noGrp="1"/>
          </p:cNvSpPr>
          <p:nvPr>
            <p:ph type="body" idx="14"/>
          </p:nvPr>
        </p:nvSpPr>
        <p:spPr>
          <a:xfrm>
            <a:off x="8861209" y="4572000"/>
            <a:ext cx="2261094" cy="16002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648" name="Google Shape;648;p123"/>
          <p:cNvSpPr txBox="1">
            <a:spLocks noGrp="1"/>
          </p:cNvSpPr>
          <p:nvPr>
            <p:ph type="body" idx="15"/>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8088730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matchingName="End 1">
  <p:cSld name="1_End 1">
    <p:spTree>
      <p:nvGrpSpPr>
        <p:cNvPr id="1" name="Shape 649"/>
        <p:cNvGrpSpPr/>
        <p:nvPr/>
      </p:nvGrpSpPr>
      <p:grpSpPr>
        <a:xfrm>
          <a:off x="0" y="0"/>
          <a:ext cx="0" cy="0"/>
          <a:chOff x="0" y="0"/>
          <a:chExt cx="0" cy="0"/>
        </a:xfrm>
      </p:grpSpPr>
      <p:sp>
        <p:nvSpPr>
          <p:cNvPr id="650" name="Google Shape;650;p125"/>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1" name="Google Shape;651;p125"/>
          <p:cNvSpPr txBox="1">
            <a:spLocks noGrp="1"/>
          </p:cNvSpPr>
          <p:nvPr>
            <p:ph type="title"/>
          </p:nvPr>
        </p:nvSpPr>
        <p:spPr>
          <a:xfrm>
            <a:off x="609442" y="685800"/>
            <a:ext cx="4989800" cy="27432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25"/>
          <p:cNvSpPr txBox="1">
            <a:spLocks noGrp="1"/>
          </p:cNvSpPr>
          <p:nvPr>
            <p:ph type="body" idx="1"/>
          </p:nvPr>
        </p:nvSpPr>
        <p:spPr>
          <a:xfrm>
            <a:off x="6094414" y="0"/>
            <a:ext cx="6094412" cy="6858000"/>
          </a:xfrm>
          <a:prstGeom prst="rect">
            <a:avLst/>
          </a:prstGeom>
          <a:noFill/>
          <a:ln>
            <a:noFill/>
          </a:ln>
        </p:spPr>
        <p:txBody>
          <a:bodyPr spcFirstLastPara="1" wrap="square" lIns="457200" tIns="731500" rIns="457200" bIns="731500" anchor="t" anchorCtr="0">
            <a:normAutofit/>
          </a:bodyPr>
          <a:lstStyle>
            <a:lvl1pPr marL="457052" lvl="0" indent="-228525" algn="l">
              <a:lnSpc>
                <a:spcPct val="120000"/>
              </a:lnSpc>
              <a:spcBef>
                <a:spcPts val="600"/>
              </a:spcBef>
              <a:spcAft>
                <a:spcPts val="0"/>
              </a:spcAft>
              <a:buClr>
                <a:schemeClr val="dk1"/>
              </a:buClr>
              <a:buSzPts val="2400"/>
              <a:buNone/>
              <a:defRPr sz="2399"/>
            </a:lvl1pPr>
            <a:lvl2pPr marL="914103" lvl="1" indent="-228525" algn="l">
              <a:lnSpc>
                <a:spcPct val="120000"/>
              </a:lnSpc>
              <a:spcBef>
                <a:spcPts val="600"/>
              </a:spcBef>
              <a:spcAft>
                <a:spcPts val="0"/>
              </a:spcAft>
              <a:buClr>
                <a:schemeClr val="dk1"/>
              </a:buClr>
              <a:buSzPts val="2000"/>
              <a:buNone/>
              <a:defRPr sz="1999"/>
            </a:lvl2pPr>
            <a:lvl3pPr marL="1371155" lvl="2" indent="-228525" algn="l">
              <a:lnSpc>
                <a:spcPct val="120000"/>
              </a:lnSpc>
              <a:spcBef>
                <a:spcPts val="600"/>
              </a:spcBef>
              <a:spcAft>
                <a:spcPts val="0"/>
              </a:spcAft>
              <a:buClr>
                <a:schemeClr val="dk1"/>
              </a:buClr>
              <a:buSzPts val="1800"/>
              <a:buNone/>
              <a:defRPr sz="1799"/>
            </a:lvl3pPr>
            <a:lvl4pPr marL="1828205" lvl="3" indent="-228525" algn="l">
              <a:lnSpc>
                <a:spcPct val="120000"/>
              </a:lnSpc>
              <a:spcBef>
                <a:spcPts val="600"/>
              </a:spcBef>
              <a:spcAft>
                <a:spcPts val="0"/>
              </a:spcAft>
              <a:buClr>
                <a:schemeClr val="dk1"/>
              </a:buClr>
              <a:buSzPts val="1600"/>
              <a:buNone/>
              <a:defRPr sz="1600"/>
            </a:lvl4pPr>
            <a:lvl5pPr marL="2285257" lvl="4" indent="-228525" algn="l">
              <a:lnSpc>
                <a:spcPct val="120000"/>
              </a:lnSpc>
              <a:spcBef>
                <a:spcPts val="600"/>
              </a:spcBef>
              <a:spcAft>
                <a:spcPts val="0"/>
              </a:spcAft>
              <a:buClr>
                <a:schemeClr val="dk1"/>
              </a:buClr>
              <a:buSzPts val="1600"/>
              <a:buNone/>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653" name="Google Shape;653;p125"/>
          <p:cNvSpPr txBox="1">
            <a:spLocks noGrp="1"/>
          </p:cNvSpPr>
          <p:nvPr>
            <p:ph type="body" idx="2"/>
          </p:nvPr>
        </p:nvSpPr>
        <p:spPr>
          <a:xfrm>
            <a:off x="609442" y="3429000"/>
            <a:ext cx="4989800" cy="18288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lt1"/>
              </a:buClr>
              <a:buSzPts val="1600"/>
              <a:buNone/>
              <a:defRPr sz="16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654" name="Google Shape;654;p125"/>
          <p:cNvSpPr txBox="1">
            <a:spLocks noGrp="1"/>
          </p:cNvSpPr>
          <p:nvPr>
            <p:ph type="body" idx="3"/>
          </p:nvPr>
        </p:nvSpPr>
        <p:spPr>
          <a:xfrm>
            <a:off x="609442" y="685800"/>
            <a:ext cx="4989800" cy="457200"/>
          </a:xfrm>
          <a:prstGeom prst="rect">
            <a:avLst/>
          </a:prstGeom>
          <a:noFill/>
          <a:ln>
            <a:noFill/>
          </a:ln>
        </p:spPr>
        <p:txBody>
          <a:bodyPr spcFirstLastPara="1" wrap="square" lIns="0" tIns="0" rIns="0" bIns="0" anchor="t" anchorCtr="0">
            <a:no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pic>
        <p:nvPicPr>
          <p:cNvPr id="655" name="Google Shape;655;p125" descr="A picture containing text, clipart&#10;&#10;Description automatically generated"/>
          <p:cNvPicPr preferRelativeResize="0"/>
          <p:nvPr/>
        </p:nvPicPr>
        <p:blipFill rotWithShape="1">
          <a:blip r:embed="rId2">
            <a:alphaModFix/>
          </a:blip>
          <a:srcRect/>
          <a:stretch/>
        </p:blipFill>
        <p:spPr>
          <a:xfrm>
            <a:off x="442241" y="5446441"/>
            <a:ext cx="1966907" cy="555189"/>
          </a:xfrm>
          <a:prstGeom prst="rect">
            <a:avLst/>
          </a:prstGeom>
          <a:noFill/>
          <a:ln>
            <a:noFill/>
          </a:ln>
        </p:spPr>
      </p:pic>
      <p:sp>
        <p:nvSpPr>
          <p:cNvPr id="656" name="Google Shape;656;p125"/>
          <p:cNvSpPr txBox="1"/>
          <p:nvPr/>
        </p:nvSpPr>
        <p:spPr>
          <a:xfrm>
            <a:off x="609441" y="5925981"/>
            <a:ext cx="2285405" cy="24620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7350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31089858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matchingName="End Next Steps 1">
  <p:cSld name="1_End Next Steps 1">
    <p:spTree>
      <p:nvGrpSpPr>
        <p:cNvPr id="1" name="Shape 657"/>
        <p:cNvGrpSpPr/>
        <p:nvPr/>
      </p:nvGrpSpPr>
      <p:grpSpPr>
        <a:xfrm>
          <a:off x="0" y="0"/>
          <a:ext cx="0" cy="0"/>
          <a:chOff x="0" y="0"/>
          <a:chExt cx="0" cy="0"/>
        </a:xfrm>
      </p:grpSpPr>
      <p:sp>
        <p:nvSpPr>
          <p:cNvPr id="658" name="Google Shape;658;p126"/>
          <p:cNvSpPr/>
          <p:nvPr/>
        </p:nvSpPr>
        <p:spPr>
          <a:xfrm>
            <a:off x="1"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9" name="Google Shape;659;p126"/>
          <p:cNvSpPr txBox="1">
            <a:spLocks noGrp="1"/>
          </p:cNvSpPr>
          <p:nvPr>
            <p:ph type="title"/>
          </p:nvPr>
        </p:nvSpPr>
        <p:spPr>
          <a:xfrm>
            <a:off x="609441" y="1143000"/>
            <a:ext cx="5942052" cy="2286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126"/>
          <p:cNvSpPr txBox="1">
            <a:spLocks noGrp="1"/>
          </p:cNvSpPr>
          <p:nvPr>
            <p:ph type="body" idx="1"/>
          </p:nvPr>
        </p:nvSpPr>
        <p:spPr>
          <a:xfrm>
            <a:off x="7465656" y="685801"/>
            <a:ext cx="4113728" cy="5486401"/>
          </a:xfrm>
          <a:prstGeom prst="rect">
            <a:avLst/>
          </a:prstGeom>
          <a:noFill/>
          <a:ln>
            <a:noFill/>
          </a:ln>
        </p:spPr>
        <p:txBody>
          <a:bodyPr spcFirstLastPara="1" wrap="square" lIns="0" tIns="182875" rIns="0" bIns="45700" anchor="ctr" anchorCtr="0">
            <a:normAutofit/>
          </a:bodyPr>
          <a:lstStyle>
            <a:lvl1pPr marL="457052" lvl="0" indent="-228525" algn="ctr">
              <a:lnSpc>
                <a:spcPct val="120000"/>
              </a:lnSpc>
              <a:spcBef>
                <a:spcPts val="600"/>
              </a:spcBef>
              <a:spcAft>
                <a:spcPts val="0"/>
              </a:spcAft>
              <a:buClr>
                <a:schemeClr val="dk1"/>
              </a:buClr>
              <a:buSzPts val="2400"/>
              <a:buNone/>
              <a:defRPr sz="2399"/>
            </a:lvl1pPr>
            <a:lvl2pPr marL="914103" lvl="1" indent="-355484" algn="l">
              <a:lnSpc>
                <a:spcPct val="120000"/>
              </a:lnSpc>
              <a:spcBef>
                <a:spcPts val="600"/>
              </a:spcBef>
              <a:spcAft>
                <a:spcPts val="0"/>
              </a:spcAft>
              <a:buClr>
                <a:schemeClr val="dk1"/>
              </a:buClr>
              <a:buSzPts val="2000"/>
              <a:buChar char="•"/>
              <a:defRPr sz="1999"/>
            </a:lvl2pPr>
            <a:lvl3pPr marL="1371155" lvl="2" indent="-342788" algn="l">
              <a:lnSpc>
                <a:spcPct val="120000"/>
              </a:lnSpc>
              <a:spcBef>
                <a:spcPts val="600"/>
              </a:spcBef>
              <a:spcAft>
                <a:spcPts val="0"/>
              </a:spcAft>
              <a:buClr>
                <a:schemeClr val="dk1"/>
              </a:buClr>
              <a:buSzPts val="1800"/>
              <a:buChar char="•"/>
              <a:defRPr sz="1799"/>
            </a:lvl3pPr>
            <a:lvl4pPr marL="1828205" lvl="3" indent="-330093" algn="l">
              <a:lnSpc>
                <a:spcPct val="120000"/>
              </a:lnSpc>
              <a:spcBef>
                <a:spcPts val="600"/>
              </a:spcBef>
              <a:spcAft>
                <a:spcPts val="0"/>
              </a:spcAft>
              <a:buClr>
                <a:schemeClr val="dk1"/>
              </a:buClr>
              <a:buSzPts val="1600"/>
              <a:buChar char="•"/>
              <a:defRPr sz="1600"/>
            </a:lvl4pPr>
            <a:lvl5pPr marL="2285257" lvl="4" indent="-330093" algn="l">
              <a:lnSpc>
                <a:spcPct val="120000"/>
              </a:lnSpc>
              <a:spcBef>
                <a:spcPts val="600"/>
              </a:spcBef>
              <a:spcAft>
                <a:spcPts val="0"/>
              </a:spcAft>
              <a:buClr>
                <a:schemeClr val="dk1"/>
              </a:buClr>
              <a:buSzPts val="1600"/>
              <a:buChar char="•"/>
              <a:defRPr sz="1600"/>
            </a:lvl5pPr>
            <a:lvl6pPr marL="2742308" lvl="5" indent="-355484" algn="l">
              <a:lnSpc>
                <a:spcPct val="90000"/>
              </a:lnSpc>
              <a:spcBef>
                <a:spcPts val="500"/>
              </a:spcBef>
              <a:spcAft>
                <a:spcPts val="0"/>
              </a:spcAft>
              <a:buClr>
                <a:schemeClr val="dk1"/>
              </a:buClr>
              <a:buSzPts val="2000"/>
              <a:buChar char="•"/>
              <a:defRPr sz="1999"/>
            </a:lvl6pPr>
            <a:lvl7pPr marL="3199360" lvl="6" indent="-355484" algn="l">
              <a:lnSpc>
                <a:spcPct val="90000"/>
              </a:lnSpc>
              <a:spcBef>
                <a:spcPts val="500"/>
              </a:spcBef>
              <a:spcAft>
                <a:spcPts val="0"/>
              </a:spcAft>
              <a:buClr>
                <a:schemeClr val="dk1"/>
              </a:buClr>
              <a:buSzPts val="2000"/>
              <a:buChar char="•"/>
              <a:defRPr sz="1999"/>
            </a:lvl7pPr>
            <a:lvl8pPr marL="3656412" lvl="7" indent="-355484" algn="l">
              <a:lnSpc>
                <a:spcPct val="90000"/>
              </a:lnSpc>
              <a:spcBef>
                <a:spcPts val="500"/>
              </a:spcBef>
              <a:spcAft>
                <a:spcPts val="0"/>
              </a:spcAft>
              <a:buClr>
                <a:schemeClr val="dk1"/>
              </a:buClr>
              <a:buSzPts val="2000"/>
              <a:buChar char="•"/>
              <a:defRPr sz="1999"/>
            </a:lvl8pPr>
            <a:lvl9pPr marL="4113463" lvl="8" indent="-355484" algn="l">
              <a:lnSpc>
                <a:spcPct val="90000"/>
              </a:lnSpc>
              <a:spcBef>
                <a:spcPts val="500"/>
              </a:spcBef>
              <a:spcAft>
                <a:spcPts val="0"/>
              </a:spcAft>
              <a:buClr>
                <a:schemeClr val="dk1"/>
              </a:buClr>
              <a:buSzPts val="2000"/>
              <a:buChar char="•"/>
              <a:defRPr sz="1999"/>
            </a:lvl9pPr>
          </a:lstStyle>
          <a:p>
            <a:endParaRPr/>
          </a:p>
        </p:txBody>
      </p:sp>
      <p:sp>
        <p:nvSpPr>
          <p:cNvPr id="661" name="Google Shape;661;p126"/>
          <p:cNvSpPr txBox="1"/>
          <p:nvPr/>
        </p:nvSpPr>
        <p:spPr>
          <a:xfrm>
            <a:off x="609443" y="685800"/>
            <a:ext cx="5547708"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pic>
        <p:nvPicPr>
          <p:cNvPr id="662" name="Google Shape;662;p126" descr="A picture containing text, clipart&#10;&#10;Description automatically generated"/>
          <p:cNvPicPr preferRelativeResize="0"/>
          <p:nvPr/>
        </p:nvPicPr>
        <p:blipFill rotWithShape="1">
          <a:blip r:embed="rId2">
            <a:alphaModFix/>
          </a:blip>
          <a:srcRect/>
          <a:stretch/>
        </p:blipFill>
        <p:spPr>
          <a:xfrm>
            <a:off x="442241" y="5446441"/>
            <a:ext cx="1966907" cy="555189"/>
          </a:xfrm>
          <a:prstGeom prst="rect">
            <a:avLst/>
          </a:prstGeom>
          <a:noFill/>
          <a:ln>
            <a:noFill/>
          </a:ln>
        </p:spPr>
      </p:pic>
      <p:sp>
        <p:nvSpPr>
          <p:cNvPr id="663" name="Google Shape;663;p126"/>
          <p:cNvSpPr txBox="1"/>
          <p:nvPr/>
        </p:nvSpPr>
        <p:spPr>
          <a:xfrm>
            <a:off x="609441" y="5925981"/>
            <a:ext cx="2285405" cy="24620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558625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664"/>
        <p:cNvGrpSpPr/>
        <p:nvPr/>
      </p:nvGrpSpPr>
      <p:grpSpPr>
        <a:xfrm>
          <a:off x="0" y="0"/>
          <a:ext cx="0" cy="0"/>
          <a:chOff x="0" y="0"/>
          <a:chExt cx="0" cy="0"/>
        </a:xfrm>
      </p:grpSpPr>
      <p:sp>
        <p:nvSpPr>
          <p:cNvPr id="665" name="Google Shape;665;g230b1a41ba8_0_83"/>
          <p:cNvSpPr txBox="1">
            <a:spLocks noGrp="1"/>
          </p:cNvSpPr>
          <p:nvPr>
            <p:ph type="title"/>
          </p:nvPr>
        </p:nvSpPr>
        <p:spPr>
          <a:xfrm>
            <a:off x="1408698" y="1127051"/>
            <a:ext cx="9371359"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g230b1a41ba8_0_83"/>
          <p:cNvSpPr txBox="1">
            <a:spLocks noGrp="1"/>
          </p:cNvSpPr>
          <p:nvPr>
            <p:ph type="body" idx="1"/>
          </p:nvPr>
        </p:nvSpPr>
        <p:spPr>
          <a:xfrm>
            <a:off x="609441" y="1577340"/>
            <a:ext cx="5302019" cy="3693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667" name="Google Shape;667;g230b1a41ba8_0_83"/>
          <p:cNvSpPr txBox="1">
            <a:spLocks noGrp="1"/>
          </p:cNvSpPr>
          <p:nvPr>
            <p:ph type="body" idx="2"/>
          </p:nvPr>
        </p:nvSpPr>
        <p:spPr>
          <a:xfrm>
            <a:off x="6277245" y="1577340"/>
            <a:ext cx="5302019" cy="3693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668" name="Google Shape;668;g230b1a41ba8_0_83"/>
          <p:cNvSpPr txBox="1">
            <a:spLocks noGrp="1"/>
          </p:cNvSpPr>
          <p:nvPr>
            <p:ph type="ftr" idx="11"/>
          </p:nvPr>
        </p:nvSpPr>
        <p:spPr>
          <a:xfrm>
            <a:off x="683494" y="6441160"/>
            <a:ext cx="2722091" cy="16166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g230b1a41ba8_0_83"/>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g230b1a41ba8_0_83"/>
          <p:cNvSpPr txBox="1">
            <a:spLocks noGrp="1"/>
          </p:cNvSpPr>
          <p:nvPr>
            <p:ph type="sldNum" idx="12"/>
          </p:nvPr>
        </p:nvSpPr>
        <p:spPr>
          <a:xfrm>
            <a:off x="8775955" y="6377942"/>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9786650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671"/>
        <p:cNvGrpSpPr/>
        <p:nvPr/>
      </p:nvGrpSpPr>
      <p:grpSpPr>
        <a:xfrm>
          <a:off x="0" y="0"/>
          <a:ext cx="0" cy="0"/>
          <a:chOff x="0" y="0"/>
          <a:chExt cx="0" cy="0"/>
        </a:xfrm>
      </p:grpSpPr>
      <p:sp>
        <p:nvSpPr>
          <p:cNvPr id="672" name="Google Shape;672;g230b1a41ba8_0_130"/>
          <p:cNvSpPr txBox="1">
            <a:spLocks noGrp="1"/>
          </p:cNvSpPr>
          <p:nvPr>
            <p:ph type="ftr" idx="11"/>
          </p:nvPr>
        </p:nvSpPr>
        <p:spPr>
          <a:xfrm>
            <a:off x="683494" y="6441160"/>
            <a:ext cx="2722091" cy="16166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g230b1a41ba8_0_130"/>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g230b1a41ba8_0_130"/>
          <p:cNvSpPr txBox="1">
            <a:spLocks noGrp="1"/>
          </p:cNvSpPr>
          <p:nvPr>
            <p:ph type="sldNum" idx="12"/>
          </p:nvPr>
        </p:nvSpPr>
        <p:spPr>
          <a:xfrm>
            <a:off x="8775955" y="6377942"/>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352869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7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3"/>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3"/>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5576185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7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3"/>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3"/>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5678989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matchingName="Cover 1">
  <p:cSld name="1_Cover 1">
    <p:bg>
      <p:bgPr>
        <a:solidFill>
          <a:schemeClr val="accent6"/>
        </a:solidFill>
        <a:effectLst/>
      </p:bgPr>
    </p:bg>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609441" y="1600200"/>
            <a:ext cx="7313295" cy="16002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609441" y="3200402"/>
            <a:ext cx="7313295" cy="685801"/>
          </a:xfrm>
          <a:prstGeom prst="rect">
            <a:avLst/>
          </a:prstGeom>
          <a:noFill/>
          <a:ln>
            <a:noFill/>
          </a:ln>
        </p:spPr>
        <p:txBody>
          <a:bodyPr spcFirstLastPara="1" wrap="square" lIns="0" tIns="91425" rIns="457200" bIns="45700" anchor="t" anchorCtr="0">
            <a:normAutofit/>
          </a:bodyPr>
          <a:lstStyle>
            <a:lvl1pPr marL="457052" lvl="0" indent="-228525" algn="l">
              <a:lnSpc>
                <a:spcPct val="120000"/>
              </a:lnSpc>
              <a:spcBef>
                <a:spcPts val="600"/>
              </a:spcBef>
              <a:spcAft>
                <a:spcPts val="0"/>
              </a:spcAft>
              <a:buClr>
                <a:schemeClr val="lt1"/>
              </a:buClr>
              <a:buSzPts val="1800"/>
              <a:buNone/>
              <a:defRPr sz="1799">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0" name="Google Shape;30;p54"/>
          <p:cNvSpPr>
            <a:spLocks noGrp="1"/>
          </p:cNvSpPr>
          <p:nvPr>
            <p:ph type="pic" idx="2"/>
          </p:nvPr>
        </p:nvSpPr>
        <p:spPr>
          <a:xfrm>
            <a:off x="8151277" y="0"/>
            <a:ext cx="4037548" cy="6858000"/>
          </a:xfrm>
          <a:prstGeom prst="rect">
            <a:avLst/>
          </a:prstGeom>
          <a:solidFill>
            <a:schemeClr val="lt2"/>
          </a:solidFill>
          <a:ln>
            <a:noFill/>
          </a:ln>
        </p:spPr>
      </p:sp>
      <p:sp>
        <p:nvSpPr>
          <p:cNvPr id="31" name="Google Shape;31;p54"/>
          <p:cNvSpPr txBox="1">
            <a:spLocks noGrp="1"/>
          </p:cNvSpPr>
          <p:nvPr>
            <p:ph type="body" idx="3"/>
          </p:nvPr>
        </p:nvSpPr>
        <p:spPr>
          <a:xfrm>
            <a:off x="609441" y="3886202"/>
            <a:ext cx="7313295" cy="1828801"/>
          </a:xfrm>
          <a:prstGeom prst="rect">
            <a:avLst/>
          </a:prstGeom>
          <a:noFill/>
          <a:ln>
            <a:noFill/>
          </a:ln>
        </p:spPr>
        <p:txBody>
          <a:bodyPr spcFirstLastPara="1" wrap="square" lIns="0" tIns="91425" rIns="457200" bIns="0" anchor="b" anchorCtr="0">
            <a:normAutofit/>
          </a:bodyPr>
          <a:lstStyle>
            <a:lvl1pPr marL="457052" lvl="0" indent="-228525" algn="l">
              <a:lnSpc>
                <a:spcPct val="100000"/>
              </a:lnSpc>
              <a:spcBef>
                <a:spcPts val="0"/>
              </a:spcBef>
              <a:spcAft>
                <a:spcPts val="0"/>
              </a:spcAft>
              <a:buClr>
                <a:schemeClr val="lt1"/>
              </a:buClr>
              <a:buSzPts val="1400"/>
              <a:buNone/>
              <a:defRPr sz="1400" b="0" i="0">
                <a:solidFill>
                  <a:schemeClr val="lt1"/>
                </a:solidFill>
                <a:latin typeface="Inter"/>
                <a:ea typeface="Inter"/>
                <a:cs typeface="Inter"/>
                <a:sym typeface="Inter"/>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2" name="Google Shape;32;p54"/>
          <p:cNvSpPr txBox="1">
            <a:spLocks noGrp="1"/>
          </p:cNvSpPr>
          <p:nvPr>
            <p:ph type="body" idx="4"/>
          </p:nvPr>
        </p:nvSpPr>
        <p:spPr>
          <a:xfrm>
            <a:off x="609441" y="5715002"/>
            <a:ext cx="7313295" cy="457201"/>
          </a:xfrm>
          <a:prstGeom prst="rect">
            <a:avLst/>
          </a:prstGeom>
          <a:noFill/>
          <a:ln>
            <a:noFill/>
          </a:ln>
        </p:spPr>
        <p:txBody>
          <a:bodyPr spcFirstLastPara="1" wrap="square" lIns="0" tIns="91425" rIns="457200" bIns="45700" anchor="t" anchorCtr="0">
            <a:normAutofit/>
          </a:bodyPr>
          <a:lstStyle>
            <a:lvl1pPr marL="457052" lvl="0" indent="-228525" algn="l">
              <a:lnSpc>
                <a:spcPct val="120000"/>
              </a:lnSpc>
              <a:spcBef>
                <a:spcPts val="600"/>
              </a:spcBef>
              <a:spcAft>
                <a:spcPts val="0"/>
              </a:spcAft>
              <a:buClr>
                <a:schemeClr val="lt1"/>
              </a:buClr>
              <a:buSzPts val="1200"/>
              <a:buNone/>
              <a:defRPr sz="1200">
                <a:solidFill>
                  <a:schemeClr val="lt1"/>
                </a:solidFill>
              </a:defRPr>
            </a:lvl1pPr>
            <a:lvl2pPr marL="914103" lvl="1" indent="-228525" algn="l">
              <a:lnSpc>
                <a:spcPct val="120000"/>
              </a:lnSpc>
              <a:spcBef>
                <a:spcPts val="600"/>
              </a:spcBef>
              <a:spcAft>
                <a:spcPts val="0"/>
              </a:spcAft>
              <a:buClr>
                <a:schemeClr val="dk1"/>
              </a:buClr>
              <a:buSzPts val="1400"/>
              <a:buNone/>
              <a:defRPr sz="1400"/>
            </a:lvl2pPr>
            <a:lvl3pPr marL="1371155" lvl="2" indent="-228525" algn="l">
              <a:lnSpc>
                <a:spcPct val="120000"/>
              </a:lnSpc>
              <a:spcBef>
                <a:spcPts val="600"/>
              </a:spcBef>
              <a:spcAft>
                <a:spcPts val="0"/>
              </a:spcAft>
              <a:buClr>
                <a:schemeClr val="dk1"/>
              </a:buClr>
              <a:buSzPts val="1200"/>
              <a:buNone/>
              <a:defRPr sz="1200"/>
            </a:lvl3pPr>
            <a:lvl4pPr marL="1828205" lvl="3" indent="-228525" algn="l">
              <a:lnSpc>
                <a:spcPct val="120000"/>
              </a:lnSpc>
              <a:spcBef>
                <a:spcPts val="600"/>
              </a:spcBef>
              <a:spcAft>
                <a:spcPts val="0"/>
              </a:spcAft>
              <a:buClr>
                <a:schemeClr val="dk1"/>
              </a:buClr>
              <a:buSzPts val="1000"/>
              <a:buNone/>
              <a:defRPr sz="1000"/>
            </a:lvl4pPr>
            <a:lvl5pPr marL="2285257" lvl="4" indent="-228525" algn="l">
              <a:lnSpc>
                <a:spcPct val="120000"/>
              </a:lnSpc>
              <a:spcBef>
                <a:spcPts val="600"/>
              </a:spcBef>
              <a:spcAft>
                <a:spcPts val="0"/>
              </a:spcAft>
              <a:buClr>
                <a:schemeClr val="dk1"/>
              </a:buClr>
              <a:buSzPts val="1000"/>
              <a:buNone/>
              <a:defRPr sz="1000"/>
            </a:lvl5pPr>
            <a:lvl6pPr marL="2742308" lvl="5" indent="-228525" algn="l">
              <a:lnSpc>
                <a:spcPct val="90000"/>
              </a:lnSpc>
              <a:spcBef>
                <a:spcPts val="500"/>
              </a:spcBef>
              <a:spcAft>
                <a:spcPts val="0"/>
              </a:spcAft>
              <a:buClr>
                <a:schemeClr val="dk1"/>
              </a:buClr>
              <a:buSzPts val="1000"/>
              <a:buNone/>
              <a:defRPr sz="1000"/>
            </a:lvl6pPr>
            <a:lvl7pPr marL="3199360" lvl="6" indent="-228525" algn="l">
              <a:lnSpc>
                <a:spcPct val="90000"/>
              </a:lnSpc>
              <a:spcBef>
                <a:spcPts val="500"/>
              </a:spcBef>
              <a:spcAft>
                <a:spcPts val="0"/>
              </a:spcAft>
              <a:buClr>
                <a:schemeClr val="dk1"/>
              </a:buClr>
              <a:buSzPts val="1000"/>
              <a:buNone/>
              <a:defRPr sz="1000"/>
            </a:lvl7pPr>
            <a:lvl8pPr marL="3656412" lvl="7" indent="-228525" algn="l">
              <a:lnSpc>
                <a:spcPct val="90000"/>
              </a:lnSpc>
              <a:spcBef>
                <a:spcPts val="500"/>
              </a:spcBef>
              <a:spcAft>
                <a:spcPts val="0"/>
              </a:spcAft>
              <a:buClr>
                <a:schemeClr val="dk1"/>
              </a:buClr>
              <a:buSzPts val="1000"/>
              <a:buNone/>
              <a:defRPr sz="1000"/>
            </a:lvl8pPr>
            <a:lvl9pPr marL="4113463" lvl="8" indent="-228525" algn="l">
              <a:lnSpc>
                <a:spcPct val="90000"/>
              </a:lnSpc>
              <a:spcBef>
                <a:spcPts val="500"/>
              </a:spcBef>
              <a:spcAft>
                <a:spcPts val="0"/>
              </a:spcAft>
              <a:buClr>
                <a:schemeClr val="dk1"/>
              </a:buClr>
              <a:buSzPts val="1000"/>
              <a:buNone/>
              <a:defRPr sz="1000"/>
            </a:lvl9pPr>
          </a:lstStyle>
          <a:p>
            <a:endParaRPr/>
          </a:p>
        </p:txBody>
      </p:sp>
      <p:sp>
        <p:nvSpPr>
          <p:cNvPr id="33" name="Google Shape;33;p54"/>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34" name="Google Shape;34;p54"/>
          <p:cNvSpPr/>
          <p:nvPr/>
        </p:nvSpPr>
        <p:spPr>
          <a:xfrm>
            <a:off x="0" y="0"/>
            <a:ext cx="12188825" cy="6858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 name="Google Shape;35;p54"/>
          <p:cNvPicPr preferRelativeResize="0"/>
          <p:nvPr/>
        </p:nvPicPr>
        <p:blipFill rotWithShape="1">
          <a:blip r:embed="rId2">
            <a:alphaModFix/>
          </a:blip>
          <a:srcRect/>
          <a:stretch/>
        </p:blipFill>
        <p:spPr>
          <a:xfrm>
            <a:off x="580250" y="201586"/>
            <a:ext cx="2405600" cy="274913"/>
          </a:xfrm>
          <a:prstGeom prst="rect">
            <a:avLst/>
          </a:prstGeom>
          <a:noFill/>
          <a:ln>
            <a:noFill/>
          </a:ln>
        </p:spPr>
      </p:pic>
    </p:spTree>
    <p:extLst>
      <p:ext uri="{BB962C8B-B14F-4D97-AF65-F5344CB8AC3E}">
        <p14:creationId xmlns:p14="http://schemas.microsoft.com/office/powerpoint/2010/main" val="240475963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Numbered Grid 1">
  <p:cSld name="1_Numbered Grid 1">
    <p:spTree>
      <p:nvGrpSpPr>
        <p:cNvPr id="1" name="Shape 285"/>
        <p:cNvGrpSpPr/>
        <p:nvPr/>
      </p:nvGrpSpPr>
      <p:grpSpPr>
        <a:xfrm>
          <a:off x="0" y="0"/>
          <a:ext cx="0" cy="0"/>
          <a:chOff x="0" y="0"/>
          <a:chExt cx="0" cy="0"/>
        </a:xfrm>
      </p:grpSpPr>
      <p:sp>
        <p:nvSpPr>
          <p:cNvPr id="286" name="Google Shape;286;p7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87" name="Google Shape;287;p76"/>
          <p:cNvSpPr txBox="1">
            <a:spLocks noGrp="1"/>
          </p:cNvSpPr>
          <p:nvPr>
            <p:ph type="body" idx="2"/>
          </p:nvPr>
        </p:nvSpPr>
        <p:spPr>
          <a:xfrm>
            <a:off x="1066524" y="2057402"/>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88" name="Google Shape;288;p76"/>
          <p:cNvSpPr txBox="1">
            <a:spLocks noGrp="1"/>
          </p:cNvSpPr>
          <p:nvPr>
            <p:ph type="body" idx="3"/>
          </p:nvPr>
        </p:nvSpPr>
        <p:spPr>
          <a:xfrm>
            <a:off x="1066524" y="2521059"/>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89" name="Google Shape;289;p76"/>
          <p:cNvSpPr txBox="1">
            <a:spLocks noGrp="1"/>
          </p:cNvSpPr>
          <p:nvPr>
            <p:ph type="body" idx="4"/>
          </p:nvPr>
        </p:nvSpPr>
        <p:spPr>
          <a:xfrm>
            <a:off x="3823877" y="2056319"/>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0" name="Google Shape;290;p76"/>
          <p:cNvSpPr txBox="1">
            <a:spLocks noGrp="1"/>
          </p:cNvSpPr>
          <p:nvPr>
            <p:ph type="body" idx="5"/>
          </p:nvPr>
        </p:nvSpPr>
        <p:spPr>
          <a:xfrm>
            <a:off x="3823875" y="2519976"/>
            <a:ext cx="2270540"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1" name="Google Shape;291;p76"/>
          <p:cNvSpPr txBox="1">
            <a:spLocks noGrp="1"/>
          </p:cNvSpPr>
          <p:nvPr>
            <p:ph type="body" idx="6"/>
          </p:nvPr>
        </p:nvSpPr>
        <p:spPr>
          <a:xfrm>
            <a:off x="6565207" y="2064382"/>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2" name="Google Shape;292;p76"/>
          <p:cNvSpPr txBox="1">
            <a:spLocks noGrp="1"/>
          </p:cNvSpPr>
          <p:nvPr>
            <p:ph type="body" idx="7"/>
          </p:nvPr>
        </p:nvSpPr>
        <p:spPr>
          <a:xfrm>
            <a:off x="6565207" y="2528039"/>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3" name="Google Shape;293;p76"/>
          <p:cNvSpPr txBox="1">
            <a:spLocks noGrp="1"/>
          </p:cNvSpPr>
          <p:nvPr>
            <p:ph type="body" idx="8"/>
          </p:nvPr>
        </p:nvSpPr>
        <p:spPr>
          <a:xfrm>
            <a:off x="9304189" y="2070587"/>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4" name="Google Shape;294;p76"/>
          <p:cNvSpPr txBox="1">
            <a:spLocks noGrp="1"/>
          </p:cNvSpPr>
          <p:nvPr>
            <p:ph type="body" idx="9"/>
          </p:nvPr>
        </p:nvSpPr>
        <p:spPr>
          <a:xfrm>
            <a:off x="9304187" y="2534244"/>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5" name="Google Shape;295;p76"/>
          <p:cNvSpPr txBox="1">
            <a:spLocks noGrp="1"/>
          </p:cNvSpPr>
          <p:nvPr>
            <p:ph type="body" idx="13"/>
          </p:nvPr>
        </p:nvSpPr>
        <p:spPr>
          <a:xfrm>
            <a:off x="1077517" y="4351984"/>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6" name="Google Shape;296;p76"/>
          <p:cNvSpPr txBox="1">
            <a:spLocks noGrp="1"/>
          </p:cNvSpPr>
          <p:nvPr>
            <p:ph type="body" idx="14"/>
          </p:nvPr>
        </p:nvSpPr>
        <p:spPr>
          <a:xfrm>
            <a:off x="1077516" y="4815642"/>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7" name="Google Shape;297;p76"/>
          <p:cNvSpPr txBox="1">
            <a:spLocks noGrp="1"/>
          </p:cNvSpPr>
          <p:nvPr>
            <p:ph type="body" idx="15"/>
          </p:nvPr>
        </p:nvSpPr>
        <p:spPr>
          <a:xfrm>
            <a:off x="3834869" y="4350902"/>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8" name="Google Shape;298;p76"/>
          <p:cNvSpPr txBox="1">
            <a:spLocks noGrp="1"/>
          </p:cNvSpPr>
          <p:nvPr>
            <p:ph type="body" idx="16"/>
          </p:nvPr>
        </p:nvSpPr>
        <p:spPr>
          <a:xfrm>
            <a:off x="3834867" y="4814559"/>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299" name="Google Shape;299;p76"/>
          <p:cNvSpPr txBox="1">
            <a:spLocks noGrp="1"/>
          </p:cNvSpPr>
          <p:nvPr>
            <p:ph type="body" idx="17"/>
          </p:nvPr>
        </p:nvSpPr>
        <p:spPr>
          <a:xfrm>
            <a:off x="6576200" y="4358964"/>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0" name="Google Shape;300;p76"/>
          <p:cNvSpPr txBox="1">
            <a:spLocks noGrp="1"/>
          </p:cNvSpPr>
          <p:nvPr>
            <p:ph type="body" idx="18"/>
          </p:nvPr>
        </p:nvSpPr>
        <p:spPr>
          <a:xfrm>
            <a:off x="6576199" y="4822622"/>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19"/>
          </p:nvPr>
        </p:nvSpPr>
        <p:spPr>
          <a:xfrm>
            <a:off x="9315180" y="4365171"/>
            <a:ext cx="2285406" cy="444287"/>
          </a:xfrm>
          <a:prstGeom prst="rect">
            <a:avLst/>
          </a:prstGeom>
          <a:noFill/>
          <a:ln>
            <a:noFill/>
          </a:ln>
        </p:spPr>
        <p:txBody>
          <a:bodyPr spcFirstLastPara="1" wrap="square" lIns="0" tIns="0" rIns="182875" bIns="0" anchor="ctr" anchorCtr="0">
            <a:noAutofit/>
          </a:bodyPr>
          <a:lstStyle>
            <a:lvl1pPr marL="457052" lvl="0" indent="-228525" algn="l">
              <a:lnSpc>
                <a:spcPct val="120000"/>
              </a:lnSpc>
              <a:spcBef>
                <a:spcPts val="600"/>
              </a:spcBef>
              <a:spcAft>
                <a:spcPts val="0"/>
              </a:spcAft>
              <a:buClr>
                <a:schemeClr val="dk1"/>
              </a:buClr>
              <a:buSzPts val="1600"/>
              <a:buNone/>
              <a:defRPr sz="1600" b="1"/>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2" name="Google Shape;302;p76"/>
          <p:cNvSpPr txBox="1">
            <a:spLocks noGrp="1"/>
          </p:cNvSpPr>
          <p:nvPr>
            <p:ph type="body" idx="20"/>
          </p:nvPr>
        </p:nvSpPr>
        <p:spPr>
          <a:xfrm>
            <a:off x="9315179" y="4828827"/>
            <a:ext cx="2285406" cy="1365143"/>
          </a:xfrm>
          <a:prstGeom prst="rect">
            <a:avLst/>
          </a:prstGeom>
          <a:noFill/>
          <a:ln>
            <a:noFill/>
          </a:ln>
        </p:spPr>
        <p:txBody>
          <a:bodyPr spcFirstLastPara="1" wrap="square" lIns="0" tIns="0" rIns="182875" bIns="0" anchor="t" anchorCtr="0">
            <a:normAutofit/>
          </a:bodyPr>
          <a:lstStyle>
            <a:lvl1pPr marL="457052" lvl="0" indent="-228525" algn="l">
              <a:lnSpc>
                <a:spcPct val="120000"/>
              </a:lnSpc>
              <a:spcBef>
                <a:spcPts val="600"/>
              </a:spcBef>
              <a:spcAft>
                <a:spcPts val="0"/>
              </a:spcAft>
              <a:buClr>
                <a:schemeClr val="dk1"/>
              </a:buClr>
              <a:buSzPts val="1200"/>
              <a:buNone/>
              <a:defRPr sz="1200"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3" name="Google Shape;303;p7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6"/>
          <p:cNvSpPr txBox="1">
            <a:spLocks noGrp="1"/>
          </p:cNvSpPr>
          <p:nvPr>
            <p:ph type="body" idx="21"/>
          </p:nvPr>
        </p:nvSpPr>
        <p:spPr>
          <a:xfrm>
            <a:off x="609442" y="2060630"/>
            <a:ext cx="457081"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5" name="Google Shape;305;p76"/>
          <p:cNvSpPr txBox="1">
            <a:spLocks noGrp="1"/>
          </p:cNvSpPr>
          <p:nvPr>
            <p:ph type="body" idx="22"/>
          </p:nvPr>
        </p:nvSpPr>
        <p:spPr>
          <a:xfrm>
            <a:off x="3367373" y="2060630"/>
            <a:ext cx="447271"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6" name="Google Shape;306;p76"/>
          <p:cNvSpPr txBox="1">
            <a:spLocks noGrp="1"/>
          </p:cNvSpPr>
          <p:nvPr>
            <p:ph type="body" idx="23"/>
          </p:nvPr>
        </p:nvSpPr>
        <p:spPr>
          <a:xfrm>
            <a:off x="6094413" y="2060630"/>
            <a:ext cx="462898"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7" name="Google Shape;307;p76"/>
          <p:cNvSpPr txBox="1">
            <a:spLocks noGrp="1"/>
          </p:cNvSpPr>
          <p:nvPr>
            <p:ph type="body" idx="24"/>
          </p:nvPr>
        </p:nvSpPr>
        <p:spPr>
          <a:xfrm>
            <a:off x="8852469" y="2060630"/>
            <a:ext cx="452963"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8" name="Google Shape;308;p76"/>
          <p:cNvSpPr txBox="1">
            <a:spLocks noGrp="1"/>
          </p:cNvSpPr>
          <p:nvPr>
            <p:ph type="body" idx="25"/>
          </p:nvPr>
        </p:nvSpPr>
        <p:spPr>
          <a:xfrm>
            <a:off x="620433" y="4341218"/>
            <a:ext cx="457081"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6"/>
          </p:nvPr>
        </p:nvSpPr>
        <p:spPr>
          <a:xfrm>
            <a:off x="3378363" y="4341218"/>
            <a:ext cx="447271"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body" idx="27"/>
          </p:nvPr>
        </p:nvSpPr>
        <p:spPr>
          <a:xfrm>
            <a:off x="6105403" y="4341218"/>
            <a:ext cx="462898"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311" name="Google Shape;311;p76"/>
          <p:cNvSpPr txBox="1">
            <a:spLocks noGrp="1"/>
          </p:cNvSpPr>
          <p:nvPr>
            <p:ph type="body" idx="28"/>
          </p:nvPr>
        </p:nvSpPr>
        <p:spPr>
          <a:xfrm>
            <a:off x="8863460" y="4341218"/>
            <a:ext cx="452963" cy="907943"/>
          </a:xfrm>
          <a:prstGeom prst="rect">
            <a:avLst/>
          </a:prstGeom>
          <a:noFill/>
          <a:ln>
            <a:noFill/>
          </a:ln>
        </p:spPr>
        <p:txBody>
          <a:bodyPr spcFirstLastPara="1" wrap="square" lIns="0" tIns="0" rIns="0" bIns="0" anchor="t" anchorCtr="0">
            <a:noAutofit/>
          </a:bodyPr>
          <a:lstStyle>
            <a:lvl1pPr marL="457052" lvl="0" indent="-228525" algn="ctr">
              <a:lnSpc>
                <a:spcPct val="120000"/>
              </a:lnSpc>
              <a:spcBef>
                <a:spcPts val="600"/>
              </a:spcBef>
              <a:spcAft>
                <a:spcPts val="0"/>
              </a:spcAft>
              <a:buClr>
                <a:schemeClr val="dk1"/>
              </a:buClr>
              <a:buSzPts val="4400"/>
              <a:buNone/>
              <a:defRPr sz="4399" b="0"/>
            </a:lvl1pPr>
            <a:lvl2pPr marL="914103" lvl="1" indent="-342788" algn="l">
              <a:lnSpc>
                <a:spcPct val="120000"/>
              </a:lnSpc>
              <a:spcBef>
                <a:spcPts val="600"/>
              </a:spcBef>
              <a:spcAft>
                <a:spcPts val="0"/>
              </a:spcAft>
              <a:buClr>
                <a:schemeClr val="dk1"/>
              </a:buClr>
              <a:buSzPts val="1800"/>
              <a:buChar char="•"/>
              <a:defRPr/>
            </a:lvl2pPr>
            <a:lvl3pPr marL="1371155" lvl="2" indent="-342788" algn="l">
              <a:lnSpc>
                <a:spcPct val="120000"/>
              </a:lnSpc>
              <a:spcBef>
                <a:spcPts val="600"/>
              </a:spcBef>
              <a:spcAft>
                <a:spcPts val="0"/>
              </a:spcAft>
              <a:buClr>
                <a:schemeClr val="dk1"/>
              </a:buClr>
              <a:buSzPts val="1800"/>
              <a:buChar char="•"/>
              <a:defRPr/>
            </a:lvl3pPr>
            <a:lvl4pPr marL="1828205" lvl="3" indent="-342788" algn="l">
              <a:lnSpc>
                <a:spcPct val="120000"/>
              </a:lnSpc>
              <a:spcBef>
                <a:spcPts val="600"/>
              </a:spcBef>
              <a:spcAft>
                <a:spcPts val="0"/>
              </a:spcAft>
              <a:buClr>
                <a:schemeClr val="dk1"/>
              </a:buClr>
              <a:buSzPts val="1800"/>
              <a:buChar char="•"/>
              <a:defRPr/>
            </a:lvl4pPr>
            <a:lvl5pPr marL="2285257" lvl="4" indent="-342788" algn="l">
              <a:lnSpc>
                <a:spcPct val="120000"/>
              </a:lnSpc>
              <a:spcBef>
                <a:spcPts val="600"/>
              </a:spcBef>
              <a:spcAft>
                <a:spcPts val="0"/>
              </a:spcAft>
              <a:buClr>
                <a:schemeClr val="dk1"/>
              </a:buClr>
              <a:buSzPts val="1800"/>
              <a:buChar char="•"/>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4268999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3"/>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4" y="1295403"/>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84786749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and body text with picture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898525" y="475043"/>
            <a:ext cx="5738922" cy="678844"/>
          </a:xfrm>
          <a:prstGeom prst="rect">
            <a:avLst/>
          </a:prstGeom>
        </p:spPr>
        <p:txBody>
          <a:bodyPr lIns="0" rIns="0"/>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617792" y="643005"/>
            <a:ext cx="4758651" cy="5152373"/>
          </a:xfrm>
          <a:prstGeom prst="rect">
            <a:avLst/>
          </a:prstGeom>
        </p:spPr>
        <p:txBody>
          <a:bodyPr rIns="0"/>
          <a:lstStyle>
            <a:lvl1pPr marL="0" indent="0">
              <a:buNone/>
              <a:defRPr/>
            </a:lvl1pPr>
          </a:lstStyle>
          <a:p>
            <a:endParaRPr lang="en-US"/>
          </a:p>
        </p:txBody>
      </p:sp>
      <p:sp>
        <p:nvSpPr>
          <p:cNvPr id="12" name="Content Placeholder 12">
            <a:extLst>
              <a:ext uri="{FF2B5EF4-FFF2-40B4-BE49-F238E27FC236}">
                <a16:creationId xmlns:a16="http://schemas.microsoft.com/office/drawing/2014/main" id="{23E2BF89-33A0-D943-B099-4E51DB990AF3}"/>
              </a:ext>
            </a:extLst>
          </p:cNvPr>
          <p:cNvSpPr>
            <a:spLocks noGrp="1"/>
          </p:cNvSpPr>
          <p:nvPr>
            <p:ph sz="quarter" idx="12"/>
          </p:nvPr>
        </p:nvSpPr>
        <p:spPr>
          <a:xfrm>
            <a:off x="5898525" y="1295403"/>
            <a:ext cx="5738922"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5244956 w 5247510"/>
              <a:gd name="connsiteY2" fmla="*/ 2825752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cubicBezTo>
                  <a:pt x="5246659" y="946093"/>
                  <a:pt x="5245807" y="1885922"/>
                  <a:pt x="5244956" y="2825752"/>
                </a:cubicBezTo>
                <a:lnTo>
                  <a:pt x="0" y="2829155"/>
                </a:lnTo>
                <a:lnTo>
                  <a:pt x="0" y="0"/>
                </a:lnTo>
                <a:close/>
              </a:path>
            </a:pathLst>
          </a:custGeom>
        </p:spPr>
        <p:txBody>
          <a:bodyPr lIns="0" r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1C4F78E-30B0-724B-9345-C4FC40163766}"/>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Rectangle 19">
            <a:extLst>
              <a:ext uri="{FF2B5EF4-FFF2-40B4-BE49-F238E27FC236}">
                <a16:creationId xmlns:a16="http://schemas.microsoft.com/office/drawing/2014/main" id="{C35A25CB-E2C4-6344-94C4-AC02028BC9FA}"/>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21" name="Graphic 20">
            <a:extLst>
              <a:ext uri="{FF2B5EF4-FFF2-40B4-BE49-F238E27FC236}">
                <a16:creationId xmlns:a16="http://schemas.microsoft.com/office/drawing/2014/main" id="{D0F53655-DA19-5048-AA51-B823ED1411F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22" name="Footer Placeholder 4">
            <a:extLst>
              <a:ext uri="{FF2B5EF4-FFF2-40B4-BE49-F238E27FC236}">
                <a16:creationId xmlns:a16="http://schemas.microsoft.com/office/drawing/2014/main" id="{DCFC8B39-34CB-F34C-8967-66D79870F487}"/>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913CAD82-CAF6-7747-BCA9-0C668E6A8402}"/>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50720350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3" y="-8350"/>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3"/>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6" y="3665051"/>
            <a:ext cx="3814427" cy="640150"/>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387"/>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r>
              <a:rPr lang="en-US"/>
              <a:t>Click icon to add picture</a:t>
            </a:r>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3"/>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2373686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21390942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1_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3"/>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4" y="1295403"/>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94433669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nd body text with picture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898525" y="475043"/>
            <a:ext cx="5738922" cy="678844"/>
          </a:xfrm>
          <a:prstGeom prst="rect">
            <a:avLst/>
          </a:prstGeom>
        </p:spPr>
        <p:txBody>
          <a:bodyPr lIns="0" rIns="0"/>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617792" y="643004"/>
            <a:ext cx="4758651" cy="5152373"/>
          </a:xfrm>
          <a:prstGeom prst="rect">
            <a:avLst/>
          </a:prstGeom>
        </p:spPr>
        <p:txBody>
          <a:bodyPr rIns="0"/>
          <a:lstStyle>
            <a:lvl1pPr marL="0" indent="0">
              <a:buNone/>
              <a:defRPr/>
            </a:lvl1pPr>
          </a:lstStyle>
          <a:p>
            <a:endParaRPr lang="en-US"/>
          </a:p>
        </p:txBody>
      </p:sp>
      <p:sp>
        <p:nvSpPr>
          <p:cNvPr id="12" name="Content Placeholder 12">
            <a:extLst>
              <a:ext uri="{FF2B5EF4-FFF2-40B4-BE49-F238E27FC236}">
                <a16:creationId xmlns:a16="http://schemas.microsoft.com/office/drawing/2014/main" id="{23E2BF89-33A0-D943-B099-4E51DB990AF3}"/>
              </a:ext>
            </a:extLst>
          </p:cNvPr>
          <p:cNvSpPr>
            <a:spLocks noGrp="1"/>
          </p:cNvSpPr>
          <p:nvPr>
            <p:ph sz="quarter" idx="12"/>
          </p:nvPr>
        </p:nvSpPr>
        <p:spPr>
          <a:xfrm>
            <a:off x="5898525" y="1295403"/>
            <a:ext cx="5738922"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5244956 w 5247510"/>
              <a:gd name="connsiteY2" fmla="*/ 2825752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cubicBezTo>
                  <a:pt x="5246659" y="946093"/>
                  <a:pt x="5245807" y="1885922"/>
                  <a:pt x="5244956" y="2825752"/>
                </a:cubicBezTo>
                <a:lnTo>
                  <a:pt x="0" y="2829155"/>
                </a:lnTo>
                <a:lnTo>
                  <a:pt x="0" y="0"/>
                </a:lnTo>
                <a:close/>
              </a:path>
            </a:pathLst>
          </a:custGeom>
        </p:spPr>
        <p:txBody>
          <a:bodyPr lIns="0" r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1C4F78E-30B0-724B-9345-C4FC40163766}"/>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0" name="Rectangle 19">
            <a:extLst>
              <a:ext uri="{FF2B5EF4-FFF2-40B4-BE49-F238E27FC236}">
                <a16:creationId xmlns:a16="http://schemas.microsoft.com/office/drawing/2014/main" id="{C35A25CB-E2C4-6344-94C4-AC02028BC9FA}"/>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21" name="Graphic 20">
            <a:extLst>
              <a:ext uri="{FF2B5EF4-FFF2-40B4-BE49-F238E27FC236}">
                <a16:creationId xmlns:a16="http://schemas.microsoft.com/office/drawing/2014/main" id="{D0F53655-DA19-5048-AA51-B823ED1411F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22" name="Footer Placeholder 4">
            <a:extLst>
              <a:ext uri="{FF2B5EF4-FFF2-40B4-BE49-F238E27FC236}">
                <a16:creationId xmlns:a16="http://schemas.microsoft.com/office/drawing/2014/main" id="{DCFC8B39-34CB-F34C-8967-66D79870F487}"/>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913CAD82-CAF6-7747-BCA9-0C668E6A8402}"/>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22680151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3" y="-8350"/>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3"/>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6" y="3665051"/>
            <a:ext cx="3814427" cy="640150"/>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387"/>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r>
              <a:rPr lang="en-US"/>
              <a:t>Click icon to add picture</a:t>
            </a:r>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3"/>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989587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0B85E6-EEB5-99B8-B77D-92DC13DBC15C}"/>
              </a:ext>
            </a:extLst>
          </p:cNvPr>
          <p:cNvSpPr/>
          <p:nvPr userDrawn="1"/>
        </p:nvSpPr>
        <p:spPr>
          <a:xfrm>
            <a:off x="2027907" y="-1"/>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78">
              <a:defRPr/>
            </a:pPr>
            <a:endParaRPr lang="en-US" sz="1798">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4"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6" y="6439254"/>
            <a:ext cx="5302332" cy="214739"/>
          </a:xfrm>
          <a:prstGeom prst="rect">
            <a:avLst/>
          </a:prstGeom>
        </p:spPr>
        <p:txBody>
          <a:bodyPr/>
          <a:lstStyle>
            <a:lvl1pPr marL="0" indent="0">
              <a:buNone/>
              <a:defRPr sz="600"/>
            </a:lvl1pPr>
            <a:lvl2pPr marL="283985" indent="0">
              <a:buNone/>
              <a:defRPr sz="600"/>
            </a:lvl2pPr>
            <a:lvl3pPr marL="572728" indent="0">
              <a:buNone/>
              <a:defRPr sz="600"/>
            </a:lvl3pPr>
            <a:lvl4pPr marL="856715" indent="0">
              <a:buNone/>
              <a:defRPr sz="600"/>
            </a:lvl4pPr>
            <a:lvl5pPr marL="1140700" indent="0">
              <a:buNone/>
              <a:defRPr sz="600"/>
            </a:lvl5pPr>
          </a:lstStyle>
          <a:p>
            <a:pPr lvl="0"/>
            <a:r>
              <a:rPr lang="en-US"/>
              <a:t>Click to edit text</a:t>
            </a:r>
          </a:p>
        </p:txBody>
      </p:sp>
    </p:spTree>
    <p:extLst>
      <p:ext uri="{BB962C8B-B14F-4D97-AF65-F5344CB8AC3E}">
        <p14:creationId xmlns:p14="http://schemas.microsoft.com/office/powerpoint/2010/main" val="10943276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6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01"/>
            <a:ext cx="6301187"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8"/>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295196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6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01"/>
            <a:ext cx="6301187" cy="729395"/>
          </a:xfrm>
          <a:prstGeom prst="rect">
            <a:avLst/>
          </a:prstGeom>
        </p:spPr>
        <p:txBody>
          <a:bodyPr>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3"/>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8"/>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67461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guide id="4" pos="5465">
          <p15:clr>
            <a:srgbClr val="FBAE40"/>
          </p15:clr>
        </p15:guide>
        <p15:guide id="5" orient="horz" pos="282">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Portfolio page" type="secHead">
  <p:cSld name="Portfolio page">
    <p:spTree>
      <p:nvGrpSpPr>
        <p:cNvPr id="1" name="Shape 14"/>
        <p:cNvGrpSpPr/>
        <p:nvPr/>
      </p:nvGrpSpPr>
      <p:grpSpPr>
        <a:xfrm>
          <a:off x="0" y="0"/>
          <a:ext cx="0" cy="0"/>
          <a:chOff x="0" y="0"/>
          <a:chExt cx="0" cy="0"/>
        </a:xfrm>
      </p:grpSpPr>
      <p:sp>
        <p:nvSpPr>
          <p:cNvPr id="15" name="Google Shape;15;p3"/>
          <p:cNvSpPr/>
          <p:nvPr/>
        </p:nvSpPr>
        <p:spPr>
          <a:xfrm>
            <a:off x="-3158" y="6137067"/>
            <a:ext cx="731409" cy="731600"/>
          </a:xfrm>
          <a:prstGeom prst="rect">
            <a:avLst/>
          </a:prstGeom>
          <a:solidFill>
            <a:srgbClr val="573D82"/>
          </a:solidFill>
          <a:ln>
            <a:noFill/>
          </a:ln>
        </p:spPr>
        <p:txBody>
          <a:bodyPr spcFirstLastPara="1" wrap="square" lIns="121868" tIns="121868" rIns="121868" bIns="121868" anchor="t" anchorCtr="0">
            <a:noAutofit/>
          </a:bodyPr>
          <a:lstStyle/>
          <a:p>
            <a:pPr marL="0" lvl="0" indent="0" algn="l" rtl="0">
              <a:spcBef>
                <a:spcPts val="0"/>
              </a:spcBef>
              <a:spcAft>
                <a:spcPts val="0"/>
              </a:spcAft>
              <a:buNone/>
            </a:pPr>
            <a:endParaRPr sz="2399"/>
          </a:p>
        </p:txBody>
      </p:sp>
      <p:sp>
        <p:nvSpPr>
          <p:cNvPr id="16" name="Google Shape;16;p3"/>
          <p:cNvSpPr/>
          <p:nvPr/>
        </p:nvSpPr>
        <p:spPr>
          <a:xfrm>
            <a:off x="729813" y="6137067"/>
            <a:ext cx="2716093" cy="731600"/>
          </a:xfrm>
          <a:prstGeom prst="rect">
            <a:avLst/>
          </a:prstGeom>
          <a:solidFill>
            <a:srgbClr val="F0F5FA"/>
          </a:solidFill>
          <a:ln>
            <a:noFill/>
          </a:ln>
        </p:spPr>
        <p:txBody>
          <a:bodyPr spcFirstLastPara="1" wrap="square" lIns="121868" tIns="121868" rIns="121868" bIns="121868" anchor="t" anchorCtr="0">
            <a:noAutofit/>
          </a:bodyPr>
          <a:lstStyle/>
          <a:p>
            <a:pPr marL="0" lvl="0" indent="0" algn="l" rtl="0">
              <a:spcBef>
                <a:spcPts val="0"/>
              </a:spcBef>
              <a:spcAft>
                <a:spcPts val="0"/>
              </a:spcAft>
              <a:buNone/>
            </a:pPr>
            <a:endParaRPr sz="2399"/>
          </a:p>
        </p:txBody>
      </p:sp>
      <p:pic>
        <p:nvPicPr>
          <p:cNvPr id="17" name="Google Shape;17;p3"/>
          <p:cNvPicPr preferRelativeResize="0"/>
          <p:nvPr/>
        </p:nvPicPr>
        <p:blipFill>
          <a:blip r:embed="rId2">
            <a:alphaModFix/>
          </a:blip>
          <a:stretch>
            <a:fillRect/>
          </a:stretch>
        </p:blipFill>
        <p:spPr>
          <a:xfrm>
            <a:off x="187070" y="6321981"/>
            <a:ext cx="322365" cy="406800"/>
          </a:xfrm>
          <a:prstGeom prst="rect">
            <a:avLst/>
          </a:prstGeom>
          <a:noFill/>
          <a:ln>
            <a:noFill/>
          </a:ln>
        </p:spPr>
      </p:pic>
      <p:sp>
        <p:nvSpPr>
          <p:cNvPr id="18" name="Google Shape;18;p3"/>
          <p:cNvSpPr/>
          <p:nvPr/>
        </p:nvSpPr>
        <p:spPr>
          <a:xfrm>
            <a:off x="3446035" y="0"/>
            <a:ext cx="8742923" cy="6858000"/>
          </a:xfrm>
          <a:prstGeom prst="rect">
            <a:avLst/>
          </a:prstGeom>
          <a:solidFill>
            <a:srgbClr val="3D485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2399"/>
          </a:p>
        </p:txBody>
      </p:sp>
    </p:spTree>
    <p:extLst>
      <p:ext uri="{BB962C8B-B14F-4D97-AF65-F5344CB8AC3E}">
        <p14:creationId xmlns:p14="http://schemas.microsoft.com/office/powerpoint/2010/main" val="32482141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CB88-3878-774B-828B-D0EC3CB593D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7C47F9F-5AD0-6C48-8552-B231736CB9B8}"/>
              </a:ext>
            </a:extLst>
          </p:cNvPr>
          <p:cNvSpPr>
            <a:spLocks noGrp="1"/>
          </p:cNvSpPr>
          <p:nvPr>
            <p:ph type="dt" sz="half" idx="10"/>
          </p:nvPr>
        </p:nvSpPr>
        <p:spPr/>
        <p:txBody>
          <a:bodyPr/>
          <a:lstStyle/>
          <a:p>
            <a:fld id="{6485EF34-5FD8-FE47-A7F5-9DDC0FFB3D48}" type="datetimeFigureOut">
              <a:rPr lang="en-US" smtClean="0"/>
              <a:t>2/20/2026</a:t>
            </a:fld>
            <a:endParaRPr lang="en-US"/>
          </a:p>
        </p:txBody>
      </p:sp>
      <p:sp>
        <p:nvSpPr>
          <p:cNvPr id="4" name="Footer Placeholder 3">
            <a:extLst>
              <a:ext uri="{FF2B5EF4-FFF2-40B4-BE49-F238E27FC236}">
                <a16:creationId xmlns:a16="http://schemas.microsoft.com/office/drawing/2014/main" id="{AB8649B8-4B34-7D4C-A1D7-9A8C3381DA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B00ED0-0B84-4D44-91B0-91F92801045F}"/>
              </a:ext>
            </a:extLst>
          </p:cNvPr>
          <p:cNvSpPr>
            <a:spLocks noGrp="1"/>
          </p:cNvSpPr>
          <p:nvPr>
            <p:ph type="sldNum" sz="quarter" idx="12"/>
          </p:nvPr>
        </p:nvSpPr>
        <p:spPr/>
        <p:txBody>
          <a:bodyPr/>
          <a:lstStyle/>
          <a:p>
            <a:fld id="{60A6DC0E-4529-AA49-919D-6A1C02C36B47}" type="slidenum">
              <a:rPr lang="en-US" smtClean="0"/>
              <a:t>‹#›</a:t>
            </a:fld>
            <a:endParaRPr lang="en-US"/>
          </a:p>
        </p:txBody>
      </p:sp>
    </p:spTree>
    <p:extLst>
      <p:ext uri="{BB962C8B-B14F-4D97-AF65-F5344CB8AC3E}">
        <p14:creationId xmlns:p14="http://schemas.microsoft.com/office/powerpoint/2010/main" val="3308985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matchingName="Section Break 1" type="secHead">
  <p:cSld name="Section Break 1">
    <p:spTree>
      <p:nvGrpSpPr>
        <p:cNvPr id="1" name="Shape 51"/>
        <p:cNvGrpSpPr/>
        <p:nvPr/>
      </p:nvGrpSpPr>
      <p:grpSpPr>
        <a:xfrm>
          <a:off x="0" y="0"/>
          <a:ext cx="0" cy="0"/>
          <a:chOff x="0" y="0"/>
          <a:chExt cx="0" cy="0"/>
        </a:xfrm>
      </p:grpSpPr>
      <p:sp>
        <p:nvSpPr>
          <p:cNvPr id="52" name="Google Shape;52;p93"/>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3"/>
          <p:cNvSpPr txBox="1">
            <a:spLocks noGrp="1"/>
          </p:cNvSpPr>
          <p:nvPr>
            <p:ph type="body" idx="1"/>
          </p:nvPr>
        </p:nvSpPr>
        <p:spPr>
          <a:xfrm>
            <a:off x="609441" y="4343401"/>
            <a:ext cx="10969943" cy="1828800"/>
          </a:xfrm>
          <a:prstGeom prst="rect">
            <a:avLst/>
          </a:prstGeom>
          <a:noFill/>
          <a:ln>
            <a:noFill/>
          </a:ln>
        </p:spPr>
        <p:txBody>
          <a:bodyPr spcFirstLastPara="1" wrap="square" lIns="0" tIns="182875" rIns="0" bIns="45700" anchor="t" anchorCtr="0">
            <a:normAutofit/>
          </a:bodyPr>
          <a:lstStyle>
            <a:lvl1pPr marL="457052" lvl="0" indent="-228525" algn="l">
              <a:lnSpc>
                <a:spcPct val="120000"/>
              </a:lnSpc>
              <a:spcBef>
                <a:spcPts val="600"/>
              </a:spcBef>
              <a:spcAft>
                <a:spcPts val="0"/>
              </a:spcAft>
              <a:buClr>
                <a:schemeClr val="dk1"/>
              </a:buClr>
              <a:buSzPts val="2400"/>
              <a:buNone/>
              <a:defRPr sz="2399">
                <a:solidFill>
                  <a:schemeClr val="dk1"/>
                </a:solidFill>
              </a:defRPr>
            </a:lvl1pPr>
            <a:lvl2pPr marL="914103" lvl="1" indent="-228525" algn="l">
              <a:lnSpc>
                <a:spcPct val="120000"/>
              </a:lnSpc>
              <a:spcBef>
                <a:spcPts val="600"/>
              </a:spcBef>
              <a:spcAft>
                <a:spcPts val="0"/>
              </a:spcAft>
              <a:buClr>
                <a:srgbClr val="888888"/>
              </a:buClr>
              <a:buSzPts val="2000"/>
              <a:buNone/>
              <a:defRPr sz="1999">
                <a:solidFill>
                  <a:srgbClr val="888888"/>
                </a:solidFill>
              </a:defRPr>
            </a:lvl2pPr>
            <a:lvl3pPr marL="1371155" lvl="2" indent="-228525" algn="l">
              <a:lnSpc>
                <a:spcPct val="120000"/>
              </a:lnSpc>
              <a:spcBef>
                <a:spcPts val="600"/>
              </a:spcBef>
              <a:spcAft>
                <a:spcPts val="0"/>
              </a:spcAft>
              <a:buClr>
                <a:srgbClr val="888888"/>
              </a:buClr>
              <a:buSzPts val="1800"/>
              <a:buNone/>
              <a:defRPr sz="1799">
                <a:solidFill>
                  <a:srgbClr val="888888"/>
                </a:solidFill>
              </a:defRPr>
            </a:lvl3pPr>
            <a:lvl4pPr marL="1828205" lvl="3" indent="-228525" algn="l">
              <a:lnSpc>
                <a:spcPct val="120000"/>
              </a:lnSpc>
              <a:spcBef>
                <a:spcPts val="600"/>
              </a:spcBef>
              <a:spcAft>
                <a:spcPts val="0"/>
              </a:spcAft>
              <a:buClr>
                <a:srgbClr val="888888"/>
              </a:buClr>
              <a:buSzPts val="1600"/>
              <a:buNone/>
              <a:defRPr sz="1600">
                <a:solidFill>
                  <a:srgbClr val="888888"/>
                </a:solidFill>
              </a:defRPr>
            </a:lvl4pPr>
            <a:lvl5pPr marL="2285257" lvl="4" indent="-228525" algn="l">
              <a:lnSpc>
                <a:spcPct val="120000"/>
              </a:lnSpc>
              <a:spcBef>
                <a:spcPts val="600"/>
              </a:spcBef>
              <a:spcAft>
                <a:spcPts val="0"/>
              </a:spcAft>
              <a:buClr>
                <a:srgbClr val="888888"/>
              </a:buClr>
              <a:buSzPts val="1600"/>
              <a:buNone/>
              <a:defRPr sz="1600">
                <a:solidFill>
                  <a:srgbClr val="888888"/>
                </a:solidFill>
              </a:defRPr>
            </a:lvl5pPr>
            <a:lvl6pPr marL="2742308" lvl="5" indent="-228525" algn="l">
              <a:lnSpc>
                <a:spcPct val="90000"/>
              </a:lnSpc>
              <a:spcBef>
                <a:spcPts val="500"/>
              </a:spcBef>
              <a:spcAft>
                <a:spcPts val="0"/>
              </a:spcAft>
              <a:buClr>
                <a:srgbClr val="888888"/>
              </a:buClr>
              <a:buSzPts val="1600"/>
              <a:buNone/>
              <a:defRPr sz="1600">
                <a:solidFill>
                  <a:srgbClr val="888888"/>
                </a:solidFill>
              </a:defRPr>
            </a:lvl6pPr>
            <a:lvl7pPr marL="3199360" lvl="6" indent="-228525" algn="l">
              <a:lnSpc>
                <a:spcPct val="90000"/>
              </a:lnSpc>
              <a:spcBef>
                <a:spcPts val="500"/>
              </a:spcBef>
              <a:spcAft>
                <a:spcPts val="0"/>
              </a:spcAft>
              <a:buClr>
                <a:srgbClr val="888888"/>
              </a:buClr>
              <a:buSzPts val="1600"/>
              <a:buNone/>
              <a:defRPr sz="1600">
                <a:solidFill>
                  <a:srgbClr val="888888"/>
                </a:solidFill>
              </a:defRPr>
            </a:lvl7pPr>
            <a:lvl8pPr marL="3656412" lvl="7" indent="-228525" algn="l">
              <a:lnSpc>
                <a:spcPct val="90000"/>
              </a:lnSpc>
              <a:spcBef>
                <a:spcPts val="500"/>
              </a:spcBef>
              <a:spcAft>
                <a:spcPts val="0"/>
              </a:spcAft>
              <a:buClr>
                <a:srgbClr val="888888"/>
              </a:buClr>
              <a:buSzPts val="1600"/>
              <a:buNone/>
              <a:defRPr sz="1600">
                <a:solidFill>
                  <a:srgbClr val="888888"/>
                </a:solidFill>
              </a:defRPr>
            </a:lvl8pPr>
            <a:lvl9pPr marL="4113463" lvl="8" indent="-228525"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 name="Google Shape;54;p9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5" name="Google Shape;55;p93"/>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56" name="Google Shape;56;p93"/>
          <p:cNvPicPr preferRelativeResize="0"/>
          <p:nvPr/>
        </p:nvPicPr>
        <p:blipFill rotWithShape="1">
          <a:blip r:embed="rId2">
            <a:alphaModFix/>
          </a:blip>
          <a:srcRect/>
          <a:stretch/>
        </p:blipFill>
        <p:spPr>
          <a:xfrm>
            <a:off x="486272" y="6471315"/>
            <a:ext cx="1160497" cy="327575"/>
          </a:xfrm>
          <a:prstGeom prst="rect">
            <a:avLst/>
          </a:prstGeom>
          <a:noFill/>
          <a:ln>
            <a:noFill/>
          </a:ln>
        </p:spPr>
      </p:pic>
    </p:spTree>
    <p:extLst>
      <p:ext uri="{BB962C8B-B14F-4D97-AF65-F5344CB8AC3E}">
        <p14:creationId xmlns:p14="http://schemas.microsoft.com/office/powerpoint/2010/main" val="208008876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33/33/33 Content 3">
  <p:cSld name="1_33/33/33 Content 3">
    <p:spTree>
      <p:nvGrpSpPr>
        <p:cNvPr id="1" name="Shape 146"/>
        <p:cNvGrpSpPr/>
        <p:nvPr/>
      </p:nvGrpSpPr>
      <p:grpSpPr>
        <a:xfrm>
          <a:off x="0" y="0"/>
          <a:ext cx="0" cy="0"/>
          <a:chOff x="0" y="0"/>
          <a:chExt cx="0" cy="0"/>
        </a:xfrm>
      </p:grpSpPr>
      <p:sp>
        <p:nvSpPr>
          <p:cNvPr id="147" name="Google Shape;147;p58"/>
          <p:cNvSpPr txBox="1">
            <a:spLocks noGrp="1"/>
          </p:cNvSpPr>
          <p:nvPr>
            <p:ph type="body" idx="1"/>
          </p:nvPr>
        </p:nvSpPr>
        <p:spPr>
          <a:xfrm>
            <a:off x="609442" y="2971800"/>
            <a:ext cx="3199575" cy="457200"/>
          </a:xfrm>
          <a:prstGeom prst="rect">
            <a:avLst/>
          </a:prstGeom>
          <a:noFill/>
          <a:ln>
            <a:noFill/>
          </a:ln>
        </p:spPr>
        <p:txBody>
          <a:bodyPr spcFirstLastPara="1" wrap="square" lIns="0" tIns="0" rIns="0" bIns="0" anchor="t" anchorCtr="0">
            <a:no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48" name="Google Shape;148;p58"/>
          <p:cNvSpPr txBox="1">
            <a:spLocks noGrp="1"/>
          </p:cNvSpPr>
          <p:nvPr>
            <p:ph type="body" idx="2"/>
          </p:nvPr>
        </p:nvSpPr>
        <p:spPr>
          <a:xfrm>
            <a:off x="4266089" y="2971800"/>
            <a:ext cx="3199564" cy="457200"/>
          </a:xfrm>
          <a:prstGeom prst="rect">
            <a:avLst/>
          </a:prstGeom>
          <a:noFill/>
          <a:ln>
            <a:noFill/>
          </a:ln>
        </p:spPr>
        <p:txBody>
          <a:bodyPr spcFirstLastPara="1" wrap="square" lIns="0" tIns="0" rIns="0" bIns="0" anchor="t" anchorCtr="0">
            <a:no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49" name="Google Shape;149;p58"/>
          <p:cNvSpPr txBox="1">
            <a:spLocks noGrp="1"/>
          </p:cNvSpPr>
          <p:nvPr>
            <p:ph type="body" idx="3"/>
          </p:nvPr>
        </p:nvSpPr>
        <p:spPr>
          <a:xfrm>
            <a:off x="7922733" y="2971800"/>
            <a:ext cx="3199571" cy="457200"/>
          </a:xfrm>
          <a:prstGeom prst="rect">
            <a:avLst/>
          </a:prstGeom>
          <a:noFill/>
          <a:ln>
            <a:noFill/>
          </a:ln>
        </p:spPr>
        <p:txBody>
          <a:bodyPr spcFirstLastPara="1" wrap="square" lIns="0" tIns="0" rIns="0" bIns="0" anchor="t" anchorCtr="0">
            <a:noAutofit/>
          </a:bodyPr>
          <a:lstStyle>
            <a:lvl1pPr marL="457052" lvl="0" indent="-228525"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50" name="Google Shape;150;p58"/>
          <p:cNvSpPr>
            <a:spLocks noGrp="1"/>
          </p:cNvSpPr>
          <p:nvPr>
            <p:ph type="pic" idx="4"/>
          </p:nvPr>
        </p:nvSpPr>
        <p:spPr>
          <a:xfrm>
            <a:off x="618866" y="2062847"/>
            <a:ext cx="685621" cy="685800"/>
          </a:xfrm>
          <a:prstGeom prst="rect">
            <a:avLst/>
          </a:prstGeom>
          <a:noFill/>
          <a:ln>
            <a:noFill/>
          </a:ln>
        </p:spPr>
      </p:sp>
      <p:sp>
        <p:nvSpPr>
          <p:cNvPr id="151" name="Google Shape;151;p58"/>
          <p:cNvSpPr>
            <a:spLocks noGrp="1"/>
          </p:cNvSpPr>
          <p:nvPr>
            <p:ph type="pic" idx="5"/>
          </p:nvPr>
        </p:nvSpPr>
        <p:spPr>
          <a:xfrm>
            <a:off x="4275513" y="2062847"/>
            <a:ext cx="685621" cy="685800"/>
          </a:xfrm>
          <a:prstGeom prst="rect">
            <a:avLst/>
          </a:prstGeom>
          <a:noFill/>
          <a:ln>
            <a:noFill/>
          </a:ln>
        </p:spPr>
      </p:sp>
      <p:sp>
        <p:nvSpPr>
          <p:cNvPr id="152" name="Google Shape;152;p58"/>
          <p:cNvSpPr>
            <a:spLocks noGrp="1"/>
          </p:cNvSpPr>
          <p:nvPr>
            <p:ph type="pic" idx="6"/>
          </p:nvPr>
        </p:nvSpPr>
        <p:spPr>
          <a:xfrm>
            <a:off x="7932161" y="2062847"/>
            <a:ext cx="685621" cy="685800"/>
          </a:xfrm>
          <a:prstGeom prst="rect">
            <a:avLst/>
          </a:prstGeom>
          <a:noFill/>
          <a:ln>
            <a:noFill/>
          </a:ln>
        </p:spPr>
      </p:sp>
      <p:sp>
        <p:nvSpPr>
          <p:cNvPr id="153" name="Google Shape;153;p58"/>
          <p:cNvSpPr txBox="1">
            <a:spLocks noGrp="1"/>
          </p:cNvSpPr>
          <p:nvPr>
            <p:ph type="body" idx="7"/>
          </p:nvPr>
        </p:nvSpPr>
        <p:spPr>
          <a:xfrm>
            <a:off x="609439" y="3429001"/>
            <a:ext cx="3199571" cy="2743739"/>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54" name="Google Shape;154;p58"/>
          <p:cNvSpPr txBox="1">
            <a:spLocks noGrp="1"/>
          </p:cNvSpPr>
          <p:nvPr>
            <p:ph type="body" idx="8"/>
          </p:nvPr>
        </p:nvSpPr>
        <p:spPr>
          <a:xfrm>
            <a:off x="4266089" y="3428462"/>
            <a:ext cx="3199567" cy="2743739"/>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55" name="Google Shape;155;p58"/>
          <p:cNvSpPr txBox="1">
            <a:spLocks noGrp="1"/>
          </p:cNvSpPr>
          <p:nvPr>
            <p:ph type="body" idx="9"/>
          </p:nvPr>
        </p:nvSpPr>
        <p:spPr>
          <a:xfrm>
            <a:off x="7922736" y="3429001"/>
            <a:ext cx="3199567" cy="2742688"/>
          </a:xfrm>
          <a:prstGeom prst="rect">
            <a:avLst/>
          </a:prstGeom>
          <a:noFill/>
          <a:ln>
            <a:noFill/>
          </a:ln>
        </p:spPr>
        <p:txBody>
          <a:bodyPr spcFirstLastPara="1" wrap="square" lIns="0" tIns="182875" rIns="457200" bIns="45700" anchor="t" anchorCtr="0">
            <a:normAutofit/>
          </a:bodyPr>
          <a:lstStyle>
            <a:lvl1pPr marL="457052" lvl="0" indent="-228525" algn="l">
              <a:lnSpc>
                <a:spcPct val="120000"/>
              </a:lnSpc>
              <a:spcBef>
                <a:spcPts val="600"/>
              </a:spcBef>
              <a:spcAft>
                <a:spcPts val="0"/>
              </a:spcAft>
              <a:buClr>
                <a:schemeClr val="dk1"/>
              </a:buClr>
              <a:buSzPts val="1400"/>
              <a:buNone/>
              <a:defRPr sz="1400"/>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56" name="Google Shape;156;p58"/>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52" lvl="0" indent="-228525" algn="l">
              <a:lnSpc>
                <a:spcPct val="120000"/>
              </a:lnSpc>
              <a:spcBef>
                <a:spcPts val="600"/>
              </a:spcBef>
              <a:spcAft>
                <a:spcPts val="0"/>
              </a:spcAft>
              <a:buClr>
                <a:schemeClr val="accent1"/>
              </a:buClr>
              <a:buSzPts val="1800"/>
              <a:buNone/>
              <a:defRPr sz="1799">
                <a:solidFill>
                  <a:schemeClr val="accent1"/>
                </a:solidFill>
              </a:defRPr>
            </a:lvl1pPr>
            <a:lvl2pPr marL="914103" lvl="1" indent="-228525" algn="l">
              <a:lnSpc>
                <a:spcPct val="120000"/>
              </a:lnSpc>
              <a:spcBef>
                <a:spcPts val="600"/>
              </a:spcBef>
              <a:spcAft>
                <a:spcPts val="0"/>
              </a:spcAft>
              <a:buClr>
                <a:schemeClr val="dk1"/>
              </a:buClr>
              <a:buSzPts val="2000"/>
              <a:buNone/>
              <a:defRPr/>
            </a:lvl2pPr>
            <a:lvl3pPr marL="1371155" lvl="2" indent="-228525" algn="l">
              <a:lnSpc>
                <a:spcPct val="120000"/>
              </a:lnSpc>
              <a:spcBef>
                <a:spcPts val="600"/>
              </a:spcBef>
              <a:spcAft>
                <a:spcPts val="0"/>
              </a:spcAft>
              <a:buClr>
                <a:schemeClr val="dk1"/>
              </a:buClr>
              <a:buSzPts val="1800"/>
              <a:buNone/>
              <a:defRPr/>
            </a:lvl3pPr>
            <a:lvl4pPr marL="1828205" lvl="3" indent="-228525" algn="l">
              <a:lnSpc>
                <a:spcPct val="120000"/>
              </a:lnSpc>
              <a:spcBef>
                <a:spcPts val="600"/>
              </a:spcBef>
              <a:spcAft>
                <a:spcPts val="0"/>
              </a:spcAft>
              <a:buClr>
                <a:schemeClr val="dk1"/>
              </a:buClr>
              <a:buSzPts val="1600"/>
              <a:buNone/>
              <a:defRPr/>
            </a:lvl4pPr>
            <a:lvl5pPr marL="2285257" lvl="4" indent="-228525" algn="l">
              <a:lnSpc>
                <a:spcPct val="120000"/>
              </a:lnSpc>
              <a:spcBef>
                <a:spcPts val="600"/>
              </a:spcBef>
              <a:spcAft>
                <a:spcPts val="0"/>
              </a:spcAft>
              <a:buClr>
                <a:schemeClr val="dk1"/>
              </a:buClr>
              <a:buSzPts val="1600"/>
              <a:buNone/>
              <a:defRPr/>
            </a:lvl5pPr>
            <a:lvl6pPr marL="2742308" lvl="5" indent="-342788" algn="l">
              <a:lnSpc>
                <a:spcPct val="90000"/>
              </a:lnSpc>
              <a:spcBef>
                <a:spcPts val="500"/>
              </a:spcBef>
              <a:spcAft>
                <a:spcPts val="0"/>
              </a:spcAft>
              <a:buClr>
                <a:schemeClr val="dk1"/>
              </a:buClr>
              <a:buSzPts val="1800"/>
              <a:buChar char="•"/>
              <a:defRPr/>
            </a:lvl6pPr>
            <a:lvl7pPr marL="3199360" lvl="6" indent="-342788" algn="l">
              <a:lnSpc>
                <a:spcPct val="90000"/>
              </a:lnSpc>
              <a:spcBef>
                <a:spcPts val="500"/>
              </a:spcBef>
              <a:spcAft>
                <a:spcPts val="0"/>
              </a:spcAft>
              <a:buClr>
                <a:schemeClr val="dk1"/>
              </a:buClr>
              <a:buSzPts val="1800"/>
              <a:buChar char="•"/>
              <a:defRPr/>
            </a:lvl7pPr>
            <a:lvl8pPr marL="3656412" lvl="7" indent="-342788" algn="l">
              <a:lnSpc>
                <a:spcPct val="90000"/>
              </a:lnSpc>
              <a:spcBef>
                <a:spcPts val="500"/>
              </a:spcBef>
              <a:spcAft>
                <a:spcPts val="0"/>
              </a:spcAft>
              <a:buClr>
                <a:schemeClr val="dk1"/>
              </a:buClr>
              <a:buSzPts val="1800"/>
              <a:buChar char="•"/>
              <a:defRPr/>
            </a:lvl8pPr>
            <a:lvl9pPr marL="4113463" lvl="8" indent="-342788" algn="l">
              <a:lnSpc>
                <a:spcPct val="90000"/>
              </a:lnSpc>
              <a:spcBef>
                <a:spcPts val="500"/>
              </a:spcBef>
              <a:spcAft>
                <a:spcPts val="0"/>
              </a:spcAft>
              <a:buClr>
                <a:schemeClr val="dk1"/>
              </a:buClr>
              <a:buSzPts val="1800"/>
              <a:buChar char="•"/>
              <a:defRPr/>
            </a:lvl9pPr>
          </a:lstStyle>
          <a:p>
            <a:endParaRPr/>
          </a:p>
        </p:txBody>
      </p:sp>
      <p:sp>
        <p:nvSpPr>
          <p:cNvPr id="157" name="Google Shape;157;p5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82778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977092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matchingName="NewRocket Practices 1">
  <p:cSld name="1_NewRocket Practices 1">
    <p:bg>
      <p:bgPr>
        <a:solidFill>
          <a:schemeClr val="lt1"/>
        </a:solidFill>
        <a:effectLst/>
      </p:bgPr>
    </p:bg>
    <p:spTree>
      <p:nvGrpSpPr>
        <p:cNvPr id="1" name="Shape 198"/>
        <p:cNvGrpSpPr/>
        <p:nvPr/>
      </p:nvGrpSpPr>
      <p:grpSpPr>
        <a:xfrm>
          <a:off x="0" y="0"/>
          <a:ext cx="0" cy="0"/>
          <a:chOff x="0" y="0"/>
          <a:chExt cx="0" cy="0"/>
        </a:xfrm>
      </p:grpSpPr>
      <p:sp>
        <p:nvSpPr>
          <p:cNvPr id="199" name="Google Shape;199;p64"/>
          <p:cNvSpPr/>
          <p:nvPr/>
        </p:nvSpPr>
        <p:spPr>
          <a:xfrm>
            <a:off x="6113235" y="988099"/>
            <a:ext cx="4898924" cy="4900200"/>
          </a:xfrm>
          <a:prstGeom prst="ellipse">
            <a:avLst/>
          </a:prstGeom>
          <a:solidFill>
            <a:srgbClr val="DCD4ED"/>
          </a:solidFill>
          <a:ln w="12700" cap="flat" cmpd="sng">
            <a:solidFill>
              <a:schemeClr val="accent1"/>
            </a:solidFill>
            <a:prstDash val="solid"/>
            <a:miter lim="800000"/>
            <a:headEnd type="none" w="sm" len="sm"/>
            <a:tailEnd type="none" w="sm" len="sm"/>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0" name="Google Shape;200;p64"/>
          <p:cNvSpPr/>
          <p:nvPr/>
        </p:nvSpPr>
        <p:spPr>
          <a:xfrm>
            <a:off x="6460120" y="1335075"/>
            <a:ext cx="4205205" cy="4206300"/>
          </a:xfrm>
          <a:prstGeom prst="ellipse">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1" name="Google Shape;201;p64"/>
          <p:cNvSpPr/>
          <p:nvPr/>
        </p:nvSpPr>
        <p:spPr>
          <a:xfrm>
            <a:off x="6917201" y="1792275"/>
            <a:ext cx="3291043" cy="3291900"/>
          </a:xfrm>
          <a:prstGeom prst="ellipse">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2" name="Google Shape;202;p64"/>
          <p:cNvSpPr/>
          <p:nvPr/>
        </p:nvSpPr>
        <p:spPr>
          <a:xfrm>
            <a:off x="6917158" y="1792224"/>
            <a:ext cx="3290983" cy="3291840"/>
          </a:xfrm>
          <a:prstGeom prst="rect">
            <a:avLst/>
          </a:prstGeom>
          <a:noFill/>
          <a:ln>
            <a:noFill/>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4"/>
          <p:cNvSpPr/>
          <p:nvPr/>
        </p:nvSpPr>
        <p:spPr>
          <a:xfrm>
            <a:off x="7365212" y="2240395"/>
            <a:ext cx="2376821" cy="2377440"/>
          </a:xfrm>
          <a:prstGeom prst="ellipse">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4" name="Google Shape;204;p64"/>
          <p:cNvSpPr/>
          <p:nvPr/>
        </p:nvSpPr>
        <p:spPr>
          <a:xfrm>
            <a:off x="7831320" y="2706624"/>
            <a:ext cx="1462659" cy="1463040"/>
          </a:xfrm>
          <a:prstGeom prst="ellipse">
            <a:avLst/>
          </a:prstGeom>
          <a:solidFill>
            <a:schemeClr val="accent6"/>
          </a:solidFill>
          <a:ln>
            <a:noFill/>
          </a:ln>
        </p:spPr>
        <p:txBody>
          <a:bodyPr spcFirstLastPara="1" wrap="square" lIns="0" tIns="45688" rIns="0" bIns="45688" anchor="ctr" anchorCtr="0">
            <a:noAutofit/>
          </a:bodyPr>
          <a:lstStyle/>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SECURITY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RISK &amp;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RESILIENCE</a:t>
            </a:r>
            <a:endParaRPr sz="1400" b="0" i="0" u="none" strike="noStrike" cap="none">
              <a:solidFill>
                <a:srgbClr val="000000"/>
              </a:solidFill>
              <a:latin typeface="Arial"/>
              <a:ea typeface="Arial"/>
              <a:cs typeface="Arial"/>
              <a:sym typeface="Arial"/>
            </a:endParaRPr>
          </a:p>
        </p:txBody>
      </p:sp>
      <p:sp>
        <p:nvSpPr>
          <p:cNvPr id="205" name="Google Shape;205;p64"/>
          <p:cNvSpPr txBox="1"/>
          <p:nvPr/>
        </p:nvSpPr>
        <p:spPr>
          <a:xfrm>
            <a:off x="6424042" y="3428991"/>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PORTAL</a:t>
            </a:r>
            <a:endParaRPr sz="1400" b="0" i="0" u="none" strike="noStrike" cap="none">
              <a:solidFill>
                <a:srgbClr val="000000"/>
              </a:solidFill>
              <a:latin typeface="Arial"/>
              <a:ea typeface="Arial"/>
              <a:cs typeface="Arial"/>
              <a:sym typeface="Arial"/>
            </a:endParaRPr>
          </a:p>
        </p:txBody>
      </p:sp>
      <p:sp>
        <p:nvSpPr>
          <p:cNvPr id="206" name="Google Shape;206;p64"/>
          <p:cNvSpPr txBox="1"/>
          <p:nvPr/>
        </p:nvSpPr>
        <p:spPr>
          <a:xfrm>
            <a:off x="10152686" y="3338117"/>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MOBILE</a:t>
            </a:r>
            <a:endParaRPr sz="1400" b="0" i="0" u="none" strike="noStrike" cap="none">
              <a:solidFill>
                <a:srgbClr val="000000"/>
              </a:solidFill>
              <a:latin typeface="Arial"/>
              <a:ea typeface="Arial"/>
              <a:cs typeface="Arial"/>
              <a:sym typeface="Arial"/>
            </a:endParaRPr>
          </a:p>
        </p:txBody>
      </p:sp>
      <p:sp>
        <p:nvSpPr>
          <p:cNvPr id="207" name="Google Shape;207;p64"/>
          <p:cNvSpPr txBox="1"/>
          <p:nvPr/>
        </p:nvSpPr>
        <p:spPr>
          <a:xfrm>
            <a:off x="10098668" y="2884742"/>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UI/UX</a:t>
            </a:r>
            <a:endParaRPr sz="1400" b="0" i="0" u="none" strike="noStrike" cap="none">
              <a:solidFill>
                <a:srgbClr val="000000"/>
              </a:solidFill>
              <a:latin typeface="Arial"/>
              <a:ea typeface="Arial"/>
              <a:cs typeface="Arial"/>
              <a:sym typeface="Arial"/>
            </a:endParaRPr>
          </a:p>
        </p:txBody>
      </p:sp>
      <p:sp>
        <p:nvSpPr>
          <p:cNvPr id="208" name="Google Shape;208;p64"/>
          <p:cNvSpPr txBox="1"/>
          <p:nvPr/>
        </p:nvSpPr>
        <p:spPr>
          <a:xfrm>
            <a:off x="6461824" y="3000342"/>
            <a:ext cx="546758"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DESIGN</a:t>
            </a:r>
            <a:endParaRPr sz="1400" b="0" i="0" u="none" strike="noStrike" cap="none">
              <a:solidFill>
                <a:srgbClr val="000000"/>
              </a:solidFill>
              <a:latin typeface="Arial"/>
              <a:ea typeface="Arial"/>
              <a:cs typeface="Arial"/>
              <a:sym typeface="Arial"/>
            </a:endParaRPr>
          </a:p>
        </p:txBody>
      </p:sp>
      <p:sp>
        <p:nvSpPr>
          <p:cNvPr id="209" name="Google Shape;209;p64"/>
          <p:cNvSpPr txBox="1"/>
          <p:nvPr/>
        </p:nvSpPr>
        <p:spPr>
          <a:xfrm>
            <a:off x="6871761" y="3111442"/>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CSM</a:t>
            </a:r>
            <a:endParaRPr sz="1400" b="0" i="0" u="none" strike="noStrike" cap="none">
              <a:solidFill>
                <a:srgbClr val="000000"/>
              </a:solidFill>
              <a:latin typeface="Arial"/>
              <a:ea typeface="Arial"/>
              <a:cs typeface="Arial"/>
              <a:sym typeface="Arial"/>
            </a:endParaRPr>
          </a:p>
        </p:txBody>
      </p:sp>
      <p:sp>
        <p:nvSpPr>
          <p:cNvPr id="210" name="Google Shape;210;p64"/>
          <p:cNvSpPr txBox="1"/>
          <p:nvPr/>
        </p:nvSpPr>
        <p:spPr>
          <a:xfrm>
            <a:off x="9685262" y="3538167"/>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FSM</a:t>
            </a:r>
            <a:endParaRPr sz="1400" b="0" i="0" u="none" strike="noStrike" cap="none">
              <a:solidFill>
                <a:srgbClr val="000000"/>
              </a:solidFill>
              <a:latin typeface="Arial"/>
              <a:ea typeface="Arial"/>
              <a:cs typeface="Arial"/>
              <a:sym typeface="Arial"/>
            </a:endParaRPr>
          </a:p>
        </p:txBody>
      </p:sp>
      <p:sp>
        <p:nvSpPr>
          <p:cNvPr id="211" name="Google Shape;211;p64"/>
          <p:cNvSpPr txBox="1"/>
          <p:nvPr/>
        </p:nvSpPr>
        <p:spPr>
          <a:xfrm>
            <a:off x="6897430" y="3538167"/>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HR</a:t>
            </a:r>
            <a:endParaRPr sz="1400" b="0" i="0" u="none" strike="noStrike" cap="none">
              <a:solidFill>
                <a:srgbClr val="000000"/>
              </a:solidFill>
              <a:latin typeface="Arial"/>
              <a:ea typeface="Arial"/>
              <a:cs typeface="Arial"/>
              <a:sym typeface="Arial"/>
            </a:endParaRPr>
          </a:p>
        </p:txBody>
      </p:sp>
      <p:sp>
        <p:nvSpPr>
          <p:cNvPr id="212" name="Google Shape;212;p64"/>
          <p:cNvSpPr txBox="1"/>
          <p:nvPr/>
        </p:nvSpPr>
        <p:spPr>
          <a:xfrm>
            <a:off x="9704971" y="3111442"/>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LEGAL</a:t>
            </a:r>
            <a:endParaRPr sz="1400" b="0" i="0" u="none" strike="noStrike" cap="none">
              <a:solidFill>
                <a:srgbClr val="000000"/>
              </a:solidFill>
              <a:latin typeface="Arial"/>
              <a:ea typeface="Arial"/>
              <a:cs typeface="Arial"/>
              <a:sym typeface="Arial"/>
            </a:endParaRPr>
          </a:p>
        </p:txBody>
      </p:sp>
      <p:sp>
        <p:nvSpPr>
          <p:cNvPr id="213" name="Google Shape;213;p64"/>
          <p:cNvSpPr txBox="1"/>
          <p:nvPr/>
        </p:nvSpPr>
        <p:spPr>
          <a:xfrm>
            <a:off x="8096542" y="4745751"/>
            <a:ext cx="914162"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WORKPLACE</a:t>
            </a:r>
            <a:endParaRPr sz="1400" b="0" i="0" u="none" strike="noStrike" cap="none">
              <a:solidFill>
                <a:srgbClr val="000000"/>
              </a:solidFill>
              <a:latin typeface="Arial"/>
              <a:ea typeface="Arial"/>
              <a:cs typeface="Arial"/>
              <a:sym typeface="Arial"/>
            </a:endParaRPr>
          </a:p>
        </p:txBody>
      </p:sp>
      <p:sp>
        <p:nvSpPr>
          <p:cNvPr id="214" name="Google Shape;214;p64"/>
          <p:cNvSpPr txBox="1"/>
          <p:nvPr/>
        </p:nvSpPr>
        <p:spPr>
          <a:xfrm>
            <a:off x="7358307" y="3338117"/>
            <a:ext cx="54849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ITSM</a:t>
            </a:r>
            <a:endParaRPr sz="1400" b="0" i="0" u="none" strike="noStrike" cap="none">
              <a:solidFill>
                <a:srgbClr val="000000"/>
              </a:solidFill>
              <a:latin typeface="Arial"/>
              <a:ea typeface="Arial"/>
              <a:cs typeface="Arial"/>
              <a:sym typeface="Arial"/>
            </a:endParaRPr>
          </a:p>
        </p:txBody>
      </p:sp>
      <p:sp>
        <p:nvSpPr>
          <p:cNvPr id="215" name="Google Shape;215;p64"/>
          <p:cNvSpPr txBox="1"/>
          <p:nvPr/>
        </p:nvSpPr>
        <p:spPr>
          <a:xfrm>
            <a:off x="9155192" y="3721051"/>
            <a:ext cx="54849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APPS</a:t>
            </a:r>
            <a:endParaRPr sz="1400" b="0" i="0" u="none" strike="noStrike" cap="none">
              <a:solidFill>
                <a:srgbClr val="000000"/>
              </a:solidFill>
              <a:latin typeface="Arial"/>
              <a:ea typeface="Arial"/>
              <a:cs typeface="Arial"/>
              <a:sym typeface="Arial"/>
            </a:endParaRPr>
          </a:p>
        </p:txBody>
      </p:sp>
      <p:sp>
        <p:nvSpPr>
          <p:cNvPr id="216" name="Google Shape;216;p64"/>
          <p:cNvSpPr txBox="1"/>
          <p:nvPr/>
        </p:nvSpPr>
        <p:spPr>
          <a:xfrm>
            <a:off x="9251173" y="3338691"/>
            <a:ext cx="54849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ITOM</a:t>
            </a:r>
            <a:endParaRPr sz="1400" b="0" i="0" u="none" strike="noStrike" cap="none">
              <a:solidFill>
                <a:srgbClr val="000000"/>
              </a:solidFill>
              <a:latin typeface="Arial"/>
              <a:ea typeface="Arial"/>
              <a:cs typeface="Arial"/>
              <a:sym typeface="Arial"/>
            </a:endParaRPr>
          </a:p>
        </p:txBody>
      </p:sp>
      <p:sp>
        <p:nvSpPr>
          <p:cNvPr id="217" name="Google Shape;217;p64"/>
          <p:cNvSpPr txBox="1"/>
          <p:nvPr/>
        </p:nvSpPr>
        <p:spPr>
          <a:xfrm>
            <a:off x="8101055" y="4269093"/>
            <a:ext cx="914162"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INTEGRATIONS</a:t>
            </a:r>
            <a:endParaRPr sz="1400" b="0" i="0" u="none" strike="noStrike" cap="none">
              <a:solidFill>
                <a:srgbClr val="000000"/>
              </a:solidFill>
              <a:latin typeface="Arial"/>
              <a:ea typeface="Arial"/>
              <a:cs typeface="Arial"/>
              <a:sym typeface="Arial"/>
            </a:endParaRPr>
          </a:p>
        </p:txBody>
      </p:sp>
      <p:sp>
        <p:nvSpPr>
          <p:cNvPr id="218" name="Google Shape;218;p64"/>
          <p:cNvSpPr txBox="1"/>
          <p:nvPr/>
        </p:nvSpPr>
        <p:spPr>
          <a:xfrm>
            <a:off x="7420260" y="2884741"/>
            <a:ext cx="54855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SPM</a:t>
            </a:r>
            <a:endParaRPr sz="1400" b="0" i="0" u="none" strike="noStrike" cap="none">
              <a:solidFill>
                <a:srgbClr val="000000"/>
              </a:solidFill>
              <a:latin typeface="Arial"/>
              <a:ea typeface="Arial"/>
              <a:cs typeface="Arial"/>
              <a:sym typeface="Arial"/>
            </a:endParaRPr>
          </a:p>
        </p:txBody>
      </p:sp>
      <p:sp>
        <p:nvSpPr>
          <p:cNvPr id="219" name="Google Shape;219;p64"/>
          <p:cNvSpPr txBox="1"/>
          <p:nvPr/>
        </p:nvSpPr>
        <p:spPr>
          <a:xfrm>
            <a:off x="9107489" y="2884742"/>
            <a:ext cx="54849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CMDB</a:t>
            </a:r>
            <a:endParaRPr sz="1400" b="0" i="0" u="none" strike="noStrike" cap="none">
              <a:solidFill>
                <a:srgbClr val="000000"/>
              </a:solidFill>
              <a:latin typeface="Arial"/>
              <a:ea typeface="Arial"/>
              <a:cs typeface="Arial"/>
              <a:sym typeface="Arial"/>
            </a:endParaRPr>
          </a:p>
        </p:txBody>
      </p:sp>
      <p:sp>
        <p:nvSpPr>
          <p:cNvPr id="220" name="Google Shape;220;p64"/>
          <p:cNvSpPr txBox="1"/>
          <p:nvPr/>
        </p:nvSpPr>
        <p:spPr>
          <a:xfrm>
            <a:off x="8101055" y="5117718"/>
            <a:ext cx="914162"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ADOPTION</a:t>
            </a:r>
            <a:endParaRPr sz="1400" b="0" i="0" u="none" strike="noStrike" cap="none">
              <a:solidFill>
                <a:srgbClr val="000000"/>
              </a:solidFill>
              <a:latin typeface="Arial"/>
              <a:ea typeface="Arial"/>
              <a:cs typeface="Arial"/>
              <a:sym typeface="Arial"/>
            </a:endParaRPr>
          </a:p>
        </p:txBody>
      </p:sp>
      <p:sp>
        <p:nvSpPr>
          <p:cNvPr id="221" name="Google Shape;221;p64"/>
          <p:cNvSpPr txBox="1"/>
          <p:nvPr/>
        </p:nvSpPr>
        <p:spPr>
          <a:xfrm>
            <a:off x="609442" y="2286003"/>
            <a:ext cx="4805793" cy="2285999"/>
          </a:xfrm>
          <a:prstGeom prst="rect">
            <a:avLst/>
          </a:prstGeom>
          <a:noFill/>
          <a:ln>
            <a:noFill/>
          </a:ln>
        </p:spPr>
        <p:txBody>
          <a:bodyPr spcFirstLastPara="1" wrap="square" lIns="0" tIns="0" rIns="0" bIns="45688"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799" b="0" i="0" u="none" strike="noStrike" cap="none">
                <a:solidFill>
                  <a:srgbClr val="444952"/>
                </a:solidFill>
                <a:latin typeface="Inter"/>
                <a:ea typeface="Inter"/>
                <a:cs typeface="Inter"/>
                <a:sym typeface="Inter"/>
              </a:rPr>
              <a:t>A global, full-service ServiceNow partner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who helps top enterprise leaders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solve their toughest business problems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and navigate change with confidence. </a:t>
            </a:r>
            <a:endParaRPr sz="1400" b="0" i="0" u="none" strike="noStrike" cap="none">
              <a:solidFill>
                <a:srgbClr val="444952"/>
              </a:solidFill>
              <a:latin typeface="Arial"/>
              <a:ea typeface="Arial"/>
              <a:cs typeface="Arial"/>
              <a:sym typeface="Arial"/>
            </a:endParaRPr>
          </a:p>
        </p:txBody>
      </p:sp>
      <p:sp>
        <p:nvSpPr>
          <p:cNvPr id="222" name="Google Shape;222;p64"/>
          <p:cNvSpPr txBox="1"/>
          <p:nvPr/>
        </p:nvSpPr>
        <p:spPr>
          <a:xfrm>
            <a:off x="7392637" y="3721051"/>
            <a:ext cx="548497" cy="200014"/>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ITAM</a:t>
            </a: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24" name="Google Shape;224;p64"/>
          <p:cNvPicPr preferRelativeResize="0"/>
          <p:nvPr/>
        </p:nvPicPr>
        <p:blipFill rotWithShape="1">
          <a:blip r:embed="rId2">
            <a:alphaModFix/>
          </a:blip>
          <a:srcRect/>
          <a:stretch/>
        </p:blipFill>
        <p:spPr>
          <a:xfrm>
            <a:off x="486566" y="6415380"/>
            <a:ext cx="1568107" cy="442623"/>
          </a:xfrm>
          <a:prstGeom prst="rect">
            <a:avLst/>
          </a:prstGeom>
          <a:noFill/>
          <a:ln>
            <a:noFill/>
          </a:ln>
        </p:spPr>
      </p:pic>
      <p:sp>
        <p:nvSpPr>
          <p:cNvPr id="225" name="Google Shape;225;p64"/>
          <p:cNvSpPr txBox="1"/>
          <p:nvPr/>
        </p:nvSpPr>
        <p:spPr>
          <a:xfrm>
            <a:off x="10208141" y="6400802"/>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6082447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Pink Title">
  <p:cSld name="Pink Title">
    <p:spTree>
      <p:nvGrpSpPr>
        <p:cNvPr id="1" name="Shape 47"/>
        <p:cNvGrpSpPr/>
        <p:nvPr/>
      </p:nvGrpSpPr>
      <p:grpSpPr>
        <a:xfrm>
          <a:off x="0" y="0"/>
          <a:ext cx="0" cy="0"/>
          <a:chOff x="0" y="0"/>
          <a:chExt cx="0" cy="0"/>
        </a:xfrm>
      </p:grpSpPr>
      <p:sp>
        <p:nvSpPr>
          <p:cNvPr id="48" name="Google Shape;48;p12"/>
          <p:cNvSpPr/>
          <p:nvPr/>
        </p:nvSpPr>
        <p:spPr>
          <a:xfrm>
            <a:off x="0" y="0"/>
            <a:ext cx="12188825" cy="4266800"/>
          </a:xfrm>
          <a:prstGeom prst="rect">
            <a:avLst/>
          </a:prstGeom>
          <a:solidFill>
            <a:srgbClr val="EB3278"/>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1866"/>
          </a:p>
        </p:txBody>
      </p:sp>
      <p:pic>
        <p:nvPicPr>
          <p:cNvPr id="49" name="Google Shape;49;p12"/>
          <p:cNvPicPr preferRelativeResize="0"/>
          <p:nvPr/>
        </p:nvPicPr>
        <p:blipFill rotWithShape="1">
          <a:blip r:embed="rId2">
            <a:alphaModFix/>
            <a:extLst>
              <a:ext uri="{28A0092B-C50C-407E-A947-70E740481C1C}">
                <a14:useLocalDpi xmlns:a14="http://schemas.microsoft.com/office/drawing/2010/main"/>
              </a:ext>
            </a:extLst>
          </a:blip>
          <a:srcRect t="855" b="845"/>
          <a:stretch/>
        </p:blipFill>
        <p:spPr>
          <a:xfrm>
            <a:off x="9966437" y="611209"/>
            <a:ext cx="1476815" cy="236800"/>
          </a:xfrm>
          <a:prstGeom prst="rect">
            <a:avLst/>
          </a:prstGeom>
          <a:noFill/>
          <a:ln>
            <a:noFill/>
          </a:ln>
        </p:spPr>
      </p:pic>
    </p:spTree>
    <p:extLst>
      <p:ext uri="{BB962C8B-B14F-4D97-AF65-F5344CB8AC3E}">
        <p14:creationId xmlns:p14="http://schemas.microsoft.com/office/powerpoint/2010/main" val="368147377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9"/>
        <p:cNvGrpSpPr/>
        <p:nvPr/>
      </p:nvGrpSpPr>
      <p:grpSpPr>
        <a:xfrm>
          <a:off x="0" y="0"/>
          <a:ext cx="0" cy="0"/>
          <a:chOff x="0" y="0"/>
          <a:chExt cx="0" cy="0"/>
        </a:xfrm>
      </p:grpSpPr>
      <p:sp>
        <p:nvSpPr>
          <p:cNvPr id="20" name="Google Shape;20;p4"/>
          <p:cNvSpPr/>
          <p:nvPr/>
        </p:nvSpPr>
        <p:spPr>
          <a:xfrm>
            <a:off x="-3158" y="6137067"/>
            <a:ext cx="731409" cy="731600"/>
          </a:xfrm>
          <a:prstGeom prst="rect">
            <a:avLst/>
          </a:prstGeom>
          <a:solidFill>
            <a:srgbClr val="573D82"/>
          </a:solidFill>
          <a:ln>
            <a:noFill/>
          </a:ln>
        </p:spPr>
        <p:txBody>
          <a:bodyPr spcFirstLastPara="1" wrap="square" lIns="121868" tIns="121868" rIns="121868" bIns="121868" anchor="t" anchorCtr="0">
            <a:noAutofit/>
          </a:bodyPr>
          <a:lstStyle/>
          <a:p>
            <a:pPr marL="0" lvl="0" indent="0" algn="l" rtl="0">
              <a:spcBef>
                <a:spcPts val="0"/>
              </a:spcBef>
              <a:spcAft>
                <a:spcPts val="0"/>
              </a:spcAft>
              <a:buNone/>
            </a:pPr>
            <a:endParaRPr sz="1866"/>
          </a:p>
        </p:txBody>
      </p:sp>
      <p:sp>
        <p:nvSpPr>
          <p:cNvPr id="21" name="Google Shape;21;p4"/>
          <p:cNvSpPr/>
          <p:nvPr/>
        </p:nvSpPr>
        <p:spPr>
          <a:xfrm>
            <a:off x="729814" y="6137067"/>
            <a:ext cx="11470212" cy="731600"/>
          </a:xfrm>
          <a:prstGeom prst="rect">
            <a:avLst/>
          </a:prstGeom>
          <a:solidFill>
            <a:srgbClr val="F0F5FA"/>
          </a:solidFill>
          <a:ln>
            <a:noFill/>
          </a:ln>
        </p:spPr>
        <p:txBody>
          <a:bodyPr spcFirstLastPara="1" wrap="square" lIns="121868" tIns="121868" rIns="121868" bIns="121868" anchor="t" anchorCtr="0">
            <a:noAutofit/>
          </a:bodyPr>
          <a:lstStyle/>
          <a:p>
            <a:pPr marL="0" lvl="0" indent="0" algn="l" rtl="0">
              <a:spcBef>
                <a:spcPts val="0"/>
              </a:spcBef>
              <a:spcAft>
                <a:spcPts val="0"/>
              </a:spcAft>
              <a:buNone/>
            </a:pPr>
            <a:endParaRPr sz="1866"/>
          </a:p>
        </p:txBody>
      </p:sp>
      <p:pic>
        <p:nvPicPr>
          <p:cNvPr id="22" name="Google Shape;22;p4"/>
          <p:cNvPicPr preferRelativeResize="0"/>
          <p:nvPr/>
        </p:nvPicPr>
        <p:blipFill>
          <a:blip r:embed="rId2">
            <a:alphaModFix/>
          </a:blip>
          <a:stretch>
            <a:fillRect/>
          </a:stretch>
        </p:blipFill>
        <p:spPr>
          <a:xfrm>
            <a:off x="187070" y="6321981"/>
            <a:ext cx="322365" cy="406800"/>
          </a:xfrm>
          <a:prstGeom prst="rect">
            <a:avLst/>
          </a:prstGeom>
          <a:noFill/>
          <a:ln>
            <a:noFill/>
          </a:ln>
        </p:spPr>
      </p:pic>
      <p:pic>
        <p:nvPicPr>
          <p:cNvPr id="23" name="Google Shape;23;p4"/>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9937378" y="784003"/>
            <a:ext cx="1382040" cy="221200"/>
          </a:xfrm>
          <a:prstGeom prst="rect">
            <a:avLst/>
          </a:prstGeom>
          <a:noFill/>
          <a:ln>
            <a:noFill/>
          </a:ln>
        </p:spPr>
      </p:pic>
    </p:spTree>
    <p:extLst>
      <p:ext uri="{BB962C8B-B14F-4D97-AF65-F5344CB8AC3E}">
        <p14:creationId xmlns:p14="http://schemas.microsoft.com/office/powerpoint/2010/main" val="37329021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415503" y="992767"/>
            <a:ext cx="11357841" cy="27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6931"/>
            </a:lvl1pPr>
            <a:lvl2pPr lvl="1" algn="ctr" rtl="0">
              <a:spcBef>
                <a:spcPts val="0"/>
              </a:spcBef>
              <a:spcAft>
                <a:spcPts val="0"/>
              </a:spcAft>
              <a:buSzPts val="5200"/>
              <a:buChar char="○"/>
              <a:defRPr sz="6931"/>
            </a:lvl2pPr>
            <a:lvl3pPr lvl="2" algn="ctr" rtl="0">
              <a:spcBef>
                <a:spcPts val="0"/>
              </a:spcBef>
              <a:spcAft>
                <a:spcPts val="0"/>
              </a:spcAft>
              <a:buSzPts val="5200"/>
              <a:buChar char="■"/>
              <a:defRPr sz="6931"/>
            </a:lvl3pPr>
            <a:lvl4pPr lvl="3" algn="ctr" rtl="0">
              <a:spcBef>
                <a:spcPts val="0"/>
              </a:spcBef>
              <a:spcAft>
                <a:spcPts val="0"/>
              </a:spcAft>
              <a:buSzPts val="5200"/>
              <a:buChar char="●"/>
              <a:defRPr sz="6931"/>
            </a:lvl4pPr>
            <a:lvl5pPr lvl="4" algn="ctr" rtl="0">
              <a:spcBef>
                <a:spcPts val="0"/>
              </a:spcBef>
              <a:spcAft>
                <a:spcPts val="0"/>
              </a:spcAft>
              <a:buSzPts val="5200"/>
              <a:buChar char="○"/>
              <a:defRPr sz="6931"/>
            </a:lvl5pPr>
            <a:lvl6pPr lvl="5" algn="ctr" rtl="0">
              <a:spcBef>
                <a:spcPts val="0"/>
              </a:spcBef>
              <a:spcAft>
                <a:spcPts val="0"/>
              </a:spcAft>
              <a:buSzPts val="5200"/>
              <a:buChar char="■"/>
              <a:defRPr sz="6931"/>
            </a:lvl6pPr>
            <a:lvl7pPr lvl="6" algn="ctr" rtl="0">
              <a:spcBef>
                <a:spcPts val="0"/>
              </a:spcBef>
              <a:spcAft>
                <a:spcPts val="0"/>
              </a:spcAft>
              <a:buSzPts val="5200"/>
              <a:buChar char="●"/>
              <a:defRPr sz="6931"/>
            </a:lvl7pPr>
            <a:lvl8pPr lvl="7" algn="ctr" rtl="0">
              <a:spcBef>
                <a:spcPts val="0"/>
              </a:spcBef>
              <a:spcAft>
                <a:spcPts val="0"/>
              </a:spcAft>
              <a:buSzPts val="5200"/>
              <a:buChar char="○"/>
              <a:defRPr sz="6931"/>
            </a:lvl8pPr>
            <a:lvl9pPr lvl="8" algn="ctr" rtl="0">
              <a:spcBef>
                <a:spcPts val="0"/>
              </a:spcBef>
              <a:spcAft>
                <a:spcPts val="0"/>
              </a:spcAft>
              <a:buSzPts val="5200"/>
              <a:buChar char="■"/>
              <a:defRPr sz="6931"/>
            </a:lvl9pPr>
          </a:lstStyle>
          <a:p>
            <a:endParaRPr/>
          </a:p>
        </p:txBody>
      </p:sp>
      <p:sp>
        <p:nvSpPr>
          <p:cNvPr id="61" name="Google Shape;61;p17"/>
          <p:cNvSpPr txBox="1">
            <a:spLocks noGrp="1"/>
          </p:cNvSpPr>
          <p:nvPr>
            <p:ph type="subTitle" idx="1"/>
          </p:nvPr>
        </p:nvSpPr>
        <p:spPr>
          <a:xfrm>
            <a:off x="415492" y="3778833"/>
            <a:ext cx="11357841" cy="105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732"/>
            </a:lvl1pPr>
            <a:lvl2pPr lvl="1" algn="ctr" rtl="0">
              <a:lnSpc>
                <a:spcPct val="100000"/>
              </a:lnSpc>
              <a:spcBef>
                <a:spcPts val="0"/>
              </a:spcBef>
              <a:spcAft>
                <a:spcPts val="0"/>
              </a:spcAft>
              <a:buSzPts val="2800"/>
              <a:buNone/>
              <a:defRPr sz="3732"/>
            </a:lvl2pPr>
            <a:lvl3pPr lvl="2" algn="ctr" rtl="0">
              <a:lnSpc>
                <a:spcPct val="100000"/>
              </a:lnSpc>
              <a:spcBef>
                <a:spcPts val="0"/>
              </a:spcBef>
              <a:spcAft>
                <a:spcPts val="0"/>
              </a:spcAft>
              <a:buSzPts val="2800"/>
              <a:buNone/>
              <a:defRPr sz="3732"/>
            </a:lvl3pPr>
            <a:lvl4pPr lvl="3" algn="ctr" rtl="0">
              <a:lnSpc>
                <a:spcPct val="100000"/>
              </a:lnSpc>
              <a:spcBef>
                <a:spcPts val="0"/>
              </a:spcBef>
              <a:spcAft>
                <a:spcPts val="0"/>
              </a:spcAft>
              <a:buSzPts val="2800"/>
              <a:buNone/>
              <a:defRPr sz="3732"/>
            </a:lvl4pPr>
            <a:lvl5pPr lvl="4" algn="ctr" rtl="0">
              <a:lnSpc>
                <a:spcPct val="100000"/>
              </a:lnSpc>
              <a:spcBef>
                <a:spcPts val="0"/>
              </a:spcBef>
              <a:spcAft>
                <a:spcPts val="0"/>
              </a:spcAft>
              <a:buSzPts val="2800"/>
              <a:buNone/>
              <a:defRPr sz="3732"/>
            </a:lvl5pPr>
            <a:lvl6pPr lvl="5" algn="ctr" rtl="0">
              <a:lnSpc>
                <a:spcPct val="100000"/>
              </a:lnSpc>
              <a:spcBef>
                <a:spcPts val="0"/>
              </a:spcBef>
              <a:spcAft>
                <a:spcPts val="0"/>
              </a:spcAft>
              <a:buSzPts val="2800"/>
              <a:buNone/>
              <a:defRPr sz="3732"/>
            </a:lvl6pPr>
            <a:lvl7pPr lvl="6" algn="ctr" rtl="0">
              <a:lnSpc>
                <a:spcPct val="100000"/>
              </a:lnSpc>
              <a:spcBef>
                <a:spcPts val="0"/>
              </a:spcBef>
              <a:spcAft>
                <a:spcPts val="0"/>
              </a:spcAft>
              <a:buSzPts val="2800"/>
              <a:buNone/>
              <a:defRPr sz="3732"/>
            </a:lvl7pPr>
            <a:lvl8pPr lvl="7" algn="ctr" rtl="0">
              <a:lnSpc>
                <a:spcPct val="100000"/>
              </a:lnSpc>
              <a:spcBef>
                <a:spcPts val="0"/>
              </a:spcBef>
              <a:spcAft>
                <a:spcPts val="0"/>
              </a:spcAft>
              <a:buSzPts val="2800"/>
              <a:buNone/>
              <a:defRPr sz="3732"/>
            </a:lvl8pPr>
            <a:lvl9pPr lvl="8" algn="ctr" rtl="0">
              <a:lnSpc>
                <a:spcPct val="100000"/>
              </a:lnSpc>
              <a:spcBef>
                <a:spcPts val="0"/>
              </a:spcBef>
              <a:spcAft>
                <a:spcPts val="0"/>
              </a:spcAft>
              <a:buSzPts val="2800"/>
              <a:buNone/>
              <a:defRPr sz="3732"/>
            </a:lvl9pPr>
          </a:lstStyle>
          <a:p>
            <a:endParaRPr/>
          </a:p>
        </p:txBody>
      </p:sp>
      <p:sp>
        <p:nvSpPr>
          <p:cNvPr id="62" name="Google Shape;62;p17"/>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1048600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userDrawn="1">
  <p:cSld name="4_Blank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A68292-E1A8-B30F-0BAB-9DE7B4E6BA64}"/>
              </a:ext>
            </a:extLst>
          </p:cNvPr>
          <p:cNvSpPr/>
          <p:nvPr userDrawn="1"/>
        </p:nvSpPr>
        <p:spPr>
          <a:xfrm>
            <a:off x="3047206" y="0"/>
            <a:ext cx="914161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itle 1">
            <a:extLst>
              <a:ext uri="{FF2B5EF4-FFF2-40B4-BE49-F238E27FC236}">
                <a16:creationId xmlns:a16="http://schemas.microsoft.com/office/drawing/2014/main" id="{17FAABC8-4B48-E968-CBBC-0953EF0FBD66}"/>
              </a:ext>
            </a:extLst>
          </p:cNvPr>
          <p:cNvSpPr>
            <a:spLocks noGrp="1"/>
          </p:cNvSpPr>
          <p:nvPr>
            <p:ph type="title" hasCustomPrompt="1"/>
          </p:nvPr>
        </p:nvSpPr>
        <p:spPr>
          <a:xfrm>
            <a:off x="416426" y="471715"/>
            <a:ext cx="2238989" cy="1329620"/>
          </a:xfrm>
          <a:prstGeom prst="rect">
            <a:avLst/>
          </a:prstGeom>
        </p:spPr>
        <p:txBody>
          <a:bodyPr rIns="0" anchor="t">
            <a:noAutofit/>
          </a:bodyPr>
          <a:lstStyle>
            <a:lvl1pPr>
              <a:defRPr sz="1866">
                <a:solidFill>
                  <a:srgbClr val="432E68"/>
                </a:solidFill>
                <a:latin typeface="+mj-lt"/>
              </a:defRPr>
            </a:lvl1pPr>
          </a:lstStyle>
          <a:p>
            <a:r>
              <a:rPr lang="en-US"/>
              <a:t>Headline</a:t>
            </a:r>
          </a:p>
        </p:txBody>
      </p:sp>
      <p:sp>
        <p:nvSpPr>
          <p:cNvPr id="4" name="Text Placeholder 3">
            <a:extLst>
              <a:ext uri="{FF2B5EF4-FFF2-40B4-BE49-F238E27FC236}">
                <a16:creationId xmlns:a16="http://schemas.microsoft.com/office/drawing/2014/main" id="{84307D37-BF8E-E075-B38E-5BAF6C708F67}"/>
              </a:ext>
            </a:extLst>
          </p:cNvPr>
          <p:cNvSpPr>
            <a:spLocks noGrp="1"/>
          </p:cNvSpPr>
          <p:nvPr>
            <p:ph type="body" sz="half" idx="2" hasCustomPrompt="1"/>
          </p:nvPr>
        </p:nvSpPr>
        <p:spPr>
          <a:xfrm>
            <a:off x="415969" y="2809463"/>
            <a:ext cx="2244290" cy="3576824"/>
          </a:xfrm>
        </p:spPr>
        <p:txBody>
          <a:bodyPr tIns="91440" rIns="0" anchor="b">
            <a:normAutofit/>
          </a:bodyPr>
          <a:lstStyle>
            <a:lvl1pPr marL="0" indent="0">
              <a:buNone/>
              <a:defRPr sz="1067">
                <a:solidFill>
                  <a:schemeClr val="bg1">
                    <a:lumMod val="65000"/>
                  </a:schemeClr>
                </a:solidFill>
              </a:defRPr>
            </a:lvl1pPr>
            <a:lvl2pPr marL="457041" indent="0">
              <a:buNone/>
              <a:defRPr sz="1400"/>
            </a:lvl2pPr>
            <a:lvl3pPr marL="914080" indent="0">
              <a:buNone/>
              <a:defRPr sz="1200"/>
            </a:lvl3pPr>
            <a:lvl4pPr marL="1371121" indent="0">
              <a:buNone/>
              <a:defRPr sz="1000"/>
            </a:lvl4pPr>
            <a:lvl5pPr marL="1828160" indent="0">
              <a:buNone/>
              <a:defRPr sz="1000"/>
            </a:lvl5pPr>
            <a:lvl6pPr marL="2285200" indent="0">
              <a:buNone/>
              <a:defRPr sz="1000"/>
            </a:lvl6pPr>
            <a:lvl7pPr marL="2742239" indent="0">
              <a:buNone/>
              <a:defRPr sz="1000"/>
            </a:lvl7pPr>
            <a:lvl8pPr marL="3199280" indent="0">
              <a:buNone/>
              <a:defRPr sz="1000"/>
            </a:lvl8pPr>
            <a:lvl9pPr marL="3656321" indent="0">
              <a:buNone/>
              <a:defRPr sz="1000"/>
            </a:lvl9pPr>
          </a:lstStyle>
          <a:p>
            <a:pPr lvl="0"/>
            <a:r>
              <a:rPr lang="en-US"/>
              <a:t>Content</a:t>
            </a:r>
          </a:p>
        </p:txBody>
      </p:sp>
      <p:sp>
        <p:nvSpPr>
          <p:cNvPr id="5" name="Text Placeholder 3">
            <a:extLst>
              <a:ext uri="{FF2B5EF4-FFF2-40B4-BE49-F238E27FC236}">
                <a16:creationId xmlns:a16="http://schemas.microsoft.com/office/drawing/2014/main" id="{1208C9F6-A4DD-3839-6FBE-6496B06ACA78}"/>
              </a:ext>
            </a:extLst>
          </p:cNvPr>
          <p:cNvSpPr>
            <a:spLocks noGrp="1"/>
          </p:cNvSpPr>
          <p:nvPr>
            <p:ph type="body" sz="half" idx="10" hasCustomPrompt="1"/>
          </p:nvPr>
        </p:nvSpPr>
        <p:spPr>
          <a:xfrm>
            <a:off x="8723180" y="6405637"/>
            <a:ext cx="3262499" cy="444248"/>
          </a:xfrm>
        </p:spPr>
        <p:txBody>
          <a:bodyPr tIns="91440" rIns="0">
            <a:normAutofit/>
          </a:bodyPr>
          <a:lstStyle>
            <a:lvl1pPr marL="0" indent="0" algn="r">
              <a:buNone/>
              <a:defRPr sz="933">
                <a:solidFill>
                  <a:srgbClr val="6C7986"/>
                </a:solidFill>
              </a:defRPr>
            </a:lvl1pPr>
            <a:lvl2pPr marL="457041" indent="0">
              <a:buNone/>
              <a:defRPr sz="1400"/>
            </a:lvl2pPr>
            <a:lvl3pPr marL="914080" indent="0">
              <a:buNone/>
              <a:defRPr sz="1200"/>
            </a:lvl3pPr>
            <a:lvl4pPr marL="1371121" indent="0">
              <a:buNone/>
              <a:defRPr sz="1000"/>
            </a:lvl4pPr>
            <a:lvl5pPr marL="1828160" indent="0">
              <a:buNone/>
              <a:defRPr sz="1000"/>
            </a:lvl5pPr>
            <a:lvl6pPr marL="2285200" indent="0">
              <a:buNone/>
              <a:defRPr sz="1000"/>
            </a:lvl6pPr>
            <a:lvl7pPr marL="2742239" indent="0">
              <a:buNone/>
              <a:defRPr sz="1000"/>
            </a:lvl7pPr>
            <a:lvl8pPr marL="3199280" indent="0">
              <a:buNone/>
              <a:defRPr sz="1000"/>
            </a:lvl8pPr>
            <a:lvl9pPr marL="3656321" indent="0">
              <a:buNone/>
              <a:defRPr sz="1000"/>
            </a:lvl9pPr>
          </a:lstStyle>
          <a:p>
            <a:pPr lvl="0"/>
            <a:r>
              <a:rPr lang="en-US"/>
              <a:t>2024 </a:t>
            </a:r>
            <a:r>
              <a:rPr lang="en-US" err="1"/>
              <a:t>NewRocket,LLC</a:t>
            </a:r>
            <a:r>
              <a:rPr lang="en-US"/>
              <a:t> - All Rights Reserved - Confidential</a:t>
            </a:r>
          </a:p>
        </p:txBody>
      </p:sp>
    </p:spTree>
    <p:extLst>
      <p:ext uri="{BB962C8B-B14F-4D97-AF65-F5344CB8AC3E}">
        <p14:creationId xmlns:p14="http://schemas.microsoft.com/office/powerpoint/2010/main" val="427263684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52" indent="0" algn="ctr">
              <a:buNone/>
              <a:defRPr sz="1999"/>
            </a:lvl2pPr>
            <a:lvl3pPr marL="914103" indent="0" algn="ctr">
              <a:buNone/>
              <a:defRPr sz="1799"/>
            </a:lvl3pPr>
            <a:lvl4pPr marL="1371155" indent="0" algn="ctr">
              <a:buNone/>
              <a:defRPr sz="1600"/>
            </a:lvl4pPr>
            <a:lvl5pPr marL="1828205" indent="0" algn="ctr">
              <a:buNone/>
              <a:defRPr sz="1600"/>
            </a:lvl5pPr>
            <a:lvl6pPr marL="2285257" indent="0" algn="ctr">
              <a:buNone/>
              <a:defRPr sz="1600"/>
            </a:lvl6pPr>
            <a:lvl7pPr marL="2742308" indent="0" algn="ctr">
              <a:buNone/>
              <a:defRPr sz="1600"/>
            </a:lvl7pPr>
            <a:lvl8pPr marL="3199360" indent="0" algn="ctr">
              <a:buNone/>
              <a:defRPr sz="1600"/>
            </a:lvl8pPr>
            <a:lvl9pPr marL="3656412"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52" indent="0">
              <a:buNone/>
              <a:defRPr/>
            </a:lvl2pPr>
            <a:lvl3pPr marL="914103" indent="0">
              <a:buNone/>
              <a:defRPr/>
            </a:lvl3pPr>
            <a:lvl4pPr marL="1371155" indent="0">
              <a:buNone/>
              <a:defRPr/>
            </a:lvl4pPr>
            <a:lvl5pPr marL="1828205" indent="0">
              <a:buNone/>
              <a:defRPr/>
            </a:lvl5pPr>
          </a:lstStyle>
          <a:p>
            <a:pPr lvl="0"/>
            <a:r>
              <a:rPr lang="en-US"/>
              <a:t>Topic</a:t>
            </a:r>
          </a:p>
        </p:txBody>
      </p:sp>
    </p:spTree>
    <p:extLst>
      <p:ext uri="{BB962C8B-B14F-4D97-AF65-F5344CB8AC3E}">
        <p14:creationId xmlns:p14="http://schemas.microsoft.com/office/powerpoint/2010/main" val="14804096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12"/>
        <p:cNvGrpSpPr/>
        <p:nvPr/>
      </p:nvGrpSpPr>
      <p:grpSpPr>
        <a:xfrm>
          <a:off x="0" y="0"/>
          <a:ext cx="0" cy="0"/>
          <a:chOff x="0" y="0"/>
          <a:chExt cx="0" cy="0"/>
        </a:xfrm>
      </p:grpSpPr>
      <p:pic>
        <p:nvPicPr>
          <p:cNvPr id="13" name="Google Shape;13;p3" title="Astro-Man-3a.jpg"/>
          <p:cNvPicPr preferRelativeResize="0"/>
          <p:nvPr/>
        </p:nvPicPr>
        <p:blipFill rotWithShape="1">
          <a:blip r:embed="rId2">
            <a:alphaModFix/>
          </a:blip>
          <a:srcRect l="22266" r="3510"/>
          <a:stretch/>
        </p:blipFill>
        <p:spPr>
          <a:xfrm flipH="1">
            <a:off x="5705999" y="1"/>
            <a:ext cx="6482954" cy="6857999"/>
          </a:xfrm>
          <a:prstGeom prst="rect">
            <a:avLst/>
          </a:prstGeom>
          <a:noFill/>
          <a:ln>
            <a:noFill/>
          </a:ln>
        </p:spPr>
      </p:pic>
      <p:pic>
        <p:nvPicPr>
          <p:cNvPr id="14" name="Google Shape;14;p3" title="Wordmark_Black_3x.png"/>
          <p:cNvPicPr preferRelativeResize="0"/>
          <p:nvPr/>
        </p:nvPicPr>
        <p:blipFill>
          <a:blip r:embed="rId3">
            <a:alphaModFix/>
          </a:blip>
          <a:stretch>
            <a:fillRect/>
          </a:stretch>
        </p:blipFill>
        <p:spPr>
          <a:xfrm>
            <a:off x="457200" y="417252"/>
            <a:ext cx="1630475" cy="264075"/>
          </a:xfrm>
          <a:prstGeom prst="rect">
            <a:avLst/>
          </a:prstGeom>
          <a:noFill/>
          <a:ln>
            <a:noFill/>
          </a:ln>
        </p:spPr>
      </p:pic>
    </p:spTree>
    <p:extLst>
      <p:ext uri="{BB962C8B-B14F-4D97-AF65-F5344CB8AC3E}">
        <p14:creationId xmlns:p14="http://schemas.microsoft.com/office/powerpoint/2010/main" val="271610850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62077031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199"/>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1871026813"/>
      </p:ext>
    </p:extLst>
  </p:cSld>
  <p:clrMapOvr>
    <a:masterClrMapping/>
  </p:clrMapOvr>
  <p:extLst>
    <p:ext uri="{DCECCB84-F9BA-43D5-87BE-67443E8EF086}">
      <p15:sldGuideLst xmlns:p15="http://schemas.microsoft.com/office/powerpoint/2012/main"/>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0"/>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232036862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290450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10527763"/>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199"/>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573619495"/>
      </p:ext>
    </p:extLst>
  </p:cSld>
  <p:clrMapOvr>
    <a:masterClrMapping/>
  </p:clrMapOvr>
  <p:extLst>
    <p:ext uri="{DCECCB84-F9BA-43D5-87BE-67443E8EF086}">
      <p15:sldGuideLst xmlns:p15="http://schemas.microsoft.com/office/powerpoint/2012/main"/>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0"/>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799651302"/>
      </p:ext>
    </p:extLst>
  </p:cSld>
  <p:clrMapOvr>
    <a:masterClrMapping/>
  </p:clrMapOvr>
  <p:extLst>
    <p:ext uri="{DCECCB84-F9BA-43D5-87BE-67443E8EF086}">
      <p15:sldGuideLst xmlns:p15="http://schemas.microsoft.com/office/powerpoint/2012/main"/>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403312778"/>
      </p:ext>
    </p:extLst>
  </p:cSld>
  <p:clrMapOvr>
    <a:masterClrMapping/>
  </p:clrMapOvr>
  <p:extLst>
    <p:ext uri="{DCECCB84-F9BA-43D5-87BE-67443E8EF086}">
      <p15:sldGuideLst xmlns:p15="http://schemas.microsoft.com/office/powerpoint/2012/main"/>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88779472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777479349"/>
      </p:ext>
    </p:extLst>
  </p:cSld>
  <p:clrMapOvr>
    <a:masterClrMapping/>
  </p:clrMapOvr>
  <p:transition>
    <p:fade/>
  </p:transition>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884036706"/>
      </p:ext>
    </p:extLst>
  </p:cSld>
  <p:clrMapOvr>
    <a:masterClrMapping/>
  </p:clrMapOvr>
  <p:transition>
    <p:fade/>
  </p:transition>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214027421"/>
      </p:ext>
    </p:extLst>
  </p:cSld>
  <p:clrMapOvr>
    <a:masterClrMapping/>
  </p:clrMapOvr>
  <p:transition>
    <p:fade/>
  </p:transition>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02645755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16428664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5323852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339284768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136604958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413234654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45527980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346724097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304165776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314738603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127666485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26773148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2084264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296489187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08761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72491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4901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0090472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08509373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68547233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281930263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94433663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50969699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70291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199"/>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69872661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481623"/>
      </p:ext>
    </p:extLst>
  </p:cSld>
  <p:clrMapOvr>
    <a:masterClrMapping/>
  </p:clrMapOvr>
  <p:extLst>
    <p:ext uri="{DCECCB84-F9BA-43D5-87BE-67443E8EF086}">
      <p15:sldGuideLst xmlns:p15="http://schemas.microsoft.com/office/powerpoint/2012/main"/>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59054818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199"/>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216004592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0"/>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208636974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87036779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20618054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33581774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465242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8860250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98474647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099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179137676"/>
      </p:ext>
    </p:extLst>
  </p:cSld>
  <p:clrMapOvr>
    <a:masterClrMapping/>
  </p:clrMapOvr>
  <p:extLst>
    <p:ext uri="{DCECCB84-F9BA-43D5-87BE-67443E8EF086}">
      <p15:sldGuideLst xmlns:p15="http://schemas.microsoft.com/office/powerpoint/2012/main"/>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020670691"/>
      </p:ext>
    </p:extLst>
  </p:cSld>
  <p:clrMapOvr>
    <a:masterClrMapping/>
  </p:clrMapOvr>
  <p:extLst>
    <p:ext uri="{DCECCB84-F9BA-43D5-87BE-67443E8EF086}">
      <p15:sldGuideLst xmlns:p15="http://schemas.microsoft.com/office/powerpoint/2012/main"/>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45822814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24305554"/>
      </p:ext>
    </p:extLst>
  </p:cSld>
  <p:clrMapOvr>
    <a:masterClrMapping/>
  </p:clrMapOvr>
  <p:extLst>
    <p:ext uri="{DCECCB84-F9BA-43D5-87BE-67443E8EF086}">
      <p15:sldGuideLst xmlns:p15="http://schemas.microsoft.com/office/powerpoint/2012/main"/>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55011445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9097296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24448542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0370425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82627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89551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13202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1419185487"/>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0"/>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3185123860"/>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0"/>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11883246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232155623"/>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180212560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60110729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5811301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0"/>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17371650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23317211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4"/>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74141551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945543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258430843"/>
      </p:ext>
    </p:extLst>
  </p:cSld>
  <p:clrMapOvr>
    <a:masterClrMapping/>
  </p:clrMapOvr>
  <p:extLst>
    <p:ext uri="{DCECCB84-F9BA-43D5-87BE-67443E8EF086}">
      <p15:sldGuideLst xmlns:p15="http://schemas.microsoft.com/office/powerpoint/2012/main"/>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31722212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4207696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27389814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51820878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1"/>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529382293"/>
      </p:ext>
    </p:extLst>
  </p:cSld>
  <p:clrMapOvr>
    <a:masterClrMapping/>
  </p:clrMapOvr>
  <p:extLst>
    <p:ext uri="{DCECCB84-F9BA-43D5-87BE-67443E8EF086}">
      <p15:sldGuideLst xmlns:p15="http://schemas.microsoft.com/office/powerpoint/2012/main"/>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92873567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09360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59256290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86004699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9269303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23756459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65238897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0"/>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216014205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4067639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370462395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7"/>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7"/>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2938092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080821799"/>
      </p:ext>
    </p:extLst>
  </p:cSld>
  <p:clrMapOvr>
    <a:masterClrMapping/>
  </p:clrMapOvr>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52203958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336055890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34449902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836741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72152415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53053543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0"/>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492954930"/>
      </p:ext>
    </p:extLst>
  </p:cSld>
  <p:clrMapOvr>
    <a:masterClrMapping/>
  </p:clrMapOvr>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799"/>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45700398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0"/>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188910430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80020177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0"/>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718742324"/>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116754316"/>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8999"/>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8999"/>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220840876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098894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8"/>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8"/>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8"/>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8"/>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3476792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158216376"/>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4674369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62232494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85295318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1"/>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286133046"/>
      </p:ext>
    </p:extLst>
  </p:cSld>
  <p:clrMapOvr>
    <a:masterClrMapping/>
  </p:clrMapOvr>
  <p:extLst>
    <p:ext uri="{DCECCB84-F9BA-43D5-87BE-67443E8EF086}">
      <p15:sldGuideLst xmlns:p15="http://schemas.microsoft.com/office/powerpoint/2012/main"/>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2"/>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3655198113"/>
      </p:ext>
    </p:extLst>
  </p:cSld>
  <p:clrMapOvr>
    <a:masterClrMapping/>
  </p:clrMapOvr>
  <p:extLst>
    <p:ext uri="{DCECCB84-F9BA-43D5-87BE-67443E8EF086}">
      <p15:sldGuideLst xmlns:p15="http://schemas.microsoft.com/office/powerpoint/2012/main"/>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1"/>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588884731"/>
      </p:ext>
    </p:extLst>
  </p:cSld>
  <p:clrMapOvr>
    <a:masterClrMapping/>
  </p:clrMapOvr>
  <p:extLst>
    <p:ext uri="{DCECCB84-F9BA-43D5-87BE-67443E8EF086}">
      <p15:sldGuideLst xmlns:p15="http://schemas.microsoft.com/office/powerpoint/2012/main"/>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71956303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30728120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001642515"/>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874334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17141844"/>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393039197"/>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92153496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649100206"/>
      </p:ext>
    </p:extLst>
  </p:cSld>
  <p:clrMapOvr>
    <a:masterClrMapping/>
  </p:clrMapOvr>
  <p:extLst>
    <p:ext uri="{DCECCB84-F9BA-43D5-87BE-67443E8EF086}">
      <p15:sldGuideLst xmlns:p15="http://schemas.microsoft.com/office/powerpoint/2012/main"/>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197260881"/>
      </p:ext>
    </p:extLst>
  </p:cSld>
  <p:clrMapOvr>
    <a:masterClrMapping/>
  </p:clrMapOvr>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1155297723"/>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953708316"/>
      </p:ext>
    </p:extLst>
  </p:cSld>
  <p:clrMapOvr>
    <a:masterClrMapping/>
  </p:clrMapOvr>
  <p:extLst>
    <p:ext uri="{DCECCB84-F9BA-43D5-87BE-67443E8EF086}">
      <p15:sldGuideLst xmlns:p15="http://schemas.microsoft.com/office/powerpoint/2012/main"/>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400180494"/>
      </p:ext>
    </p:extLst>
  </p:cSld>
  <p:clrMapOvr>
    <a:masterClrMapping/>
  </p:clrMapOvr>
  <p:extLst>
    <p:ext uri="{DCECCB84-F9BA-43D5-87BE-67443E8EF086}">
      <p15:sldGuideLst xmlns:p15="http://schemas.microsoft.com/office/powerpoint/2012/main"/>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47799430"/>
      </p:ext>
    </p:extLst>
  </p:cSld>
  <p:clrMapOvr>
    <a:masterClrMapping/>
  </p:clrMapOvr>
  <p:extLst>
    <p:ext uri="{DCECCB84-F9BA-43D5-87BE-67443E8EF086}">
      <p15:sldGuideLst xmlns:p15="http://schemas.microsoft.com/office/powerpoint/2012/main"/>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720286245"/>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71793842"/>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58517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452781661"/>
      </p:ext>
    </p:extLst>
  </p:cSld>
  <p:clrMapOvr>
    <a:masterClrMapping/>
  </p:clrMapOvr>
  <p:transition>
    <p:fade/>
  </p:transition>
  <p:extLst>
    <p:ext uri="{DCECCB84-F9BA-43D5-87BE-67443E8EF086}">
      <p15:sldGuideLst xmlns:p15="http://schemas.microsoft.com/office/powerpoint/2012/main"/>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77382490"/>
      </p:ext>
    </p:extLst>
  </p:cSld>
  <p:clrMapOvr>
    <a:masterClrMapping/>
  </p:clrMapOvr>
  <p:transition>
    <p:fade/>
  </p:transition>
  <p:extLst>
    <p:ext uri="{DCECCB84-F9BA-43D5-87BE-67443E8EF086}">
      <p15:sldGuideLst xmlns:p15="http://schemas.microsoft.com/office/powerpoint/2012/main"/>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03906181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59242102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15943335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381874247"/>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47952331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68581295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87047511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67977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41280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3675305784"/>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635068056"/>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34312037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413923087"/>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5859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35816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9434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9416670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667445745"/>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408384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0"/>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125891469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39270769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3626925063"/>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81054299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27740926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55154077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0290319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129187214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2648884611"/>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25175094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975497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76608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0"/>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1898208708"/>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497077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243678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893031254"/>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29010"/>
      </p:ext>
    </p:extLst>
  </p:cSld>
  <p:clrMapOvr>
    <a:masterClrMapping/>
  </p:clrMapOvr>
  <p:extLst>
    <p:ext uri="{DCECCB84-F9BA-43D5-87BE-67443E8EF086}">
      <p15:sldGuideLst xmlns:p15="http://schemas.microsoft.com/office/powerpoint/2012/main"/>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027717678"/>
      </p:ext>
    </p:extLst>
  </p:cSld>
  <p:clrMapOvr>
    <a:masterClrMapping/>
  </p:clrMapOvr>
  <p:extLst>
    <p:ext uri="{DCECCB84-F9BA-43D5-87BE-67443E8EF086}">
      <p15:sldGuideLst xmlns:p15="http://schemas.microsoft.com/office/powerpoint/2012/main"/>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04945773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51927997"/>
      </p:ext>
    </p:extLst>
  </p:cSld>
  <p:clrMapOvr>
    <a:masterClrMapping/>
  </p:clrMapOvr>
  <p:extLst>
    <p:ext uri="{DCECCB84-F9BA-43D5-87BE-67443E8EF086}">
      <p15:sldGuideLst xmlns:p15="http://schemas.microsoft.com/office/powerpoint/2012/main"/>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517889085"/>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45980831"/>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789904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0"/>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081675831"/>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4717916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974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32720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787181964"/>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93378733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81875860"/>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996377893"/>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409717589"/>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581853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705643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28113156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418634477"/>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784850524"/>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67599536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03817742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962732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69178360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57751469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0737832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208105796"/>
      </p:ext>
    </p:extLst>
  </p:cSld>
  <p:clrMapOvr>
    <a:masterClrMapping/>
  </p:clrMapOvr>
  <p:extLst>
    <p:ext uri="{DCECCB84-F9BA-43D5-87BE-67443E8EF086}">
      <p15:sldGuideLst xmlns:p15="http://schemas.microsoft.com/office/powerpoint/2012/main"/>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4246727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07106334"/>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310971"/>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9740420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136046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933240920"/>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45807149"/>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492066189"/>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796799"/>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305589991"/>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39567280"/>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4237710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40786129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716809302"/>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374013510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824632765"/>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39918839"/>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879227341"/>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477151848"/>
      </p:ext>
    </p:extLst>
  </p:cSld>
  <p:clrMapOvr>
    <a:masterClrMapping/>
  </p:clrMapOvr>
  <p:extLst>
    <p:ext uri="{DCECCB84-F9BA-43D5-87BE-67443E8EF086}">
      <p15:sldGuideLst xmlns:p15="http://schemas.microsoft.com/office/powerpoint/2012/main"/>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72768682"/>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2957806827"/>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78047359"/>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78923364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72713138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718782337"/>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698339721"/>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76222586"/>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385825190"/>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766567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3460104280"/>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2392807171"/>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17654744"/>
      </p:ext>
    </p:extLst>
  </p:cSld>
  <p:clrMapOvr>
    <a:masterClrMapping/>
  </p:clrMapOvr>
  <p:extLst>
    <p:ext uri="{DCECCB84-F9BA-43D5-87BE-67443E8EF086}">
      <p15:sldGuideLst xmlns:p15="http://schemas.microsoft.com/office/powerpoint/2012/main"/>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73462784"/>
      </p:ext>
    </p:extLst>
  </p:cSld>
  <p:clrMapOvr>
    <a:masterClrMapping/>
  </p:clrMapOvr>
  <p:extLst>
    <p:ext uri="{DCECCB84-F9BA-43D5-87BE-67443E8EF086}">
      <p15:sldGuideLst xmlns:p15="http://schemas.microsoft.com/office/powerpoint/2012/main"/>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9508402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0"/>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23130742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195964220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98371957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070559210"/>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301800542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391158886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997446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1489720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0"/>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4"/>
            <a:ext cx="6094413" cy="6401355"/>
          </a:xfrm>
          <a:solidFill>
            <a:schemeClr val="tx1"/>
          </a:solidFill>
        </p:spPr>
        <p:txBody>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031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3196727990"/>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42160834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227200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460972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1394692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42703760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1"/>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24126810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7523061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460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9399039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3890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40193124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14928061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5244605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0"/>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4183244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6889131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1149119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7"/>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7"/>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95875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000660660"/>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962529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17713936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75910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31411812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4382639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72760840"/>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0"/>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9412742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799"/>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0054362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0"/>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33794947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649517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0"/>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308850613"/>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96108251"/>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8999"/>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8999"/>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401138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00699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352409880"/>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8"/>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8"/>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8"/>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8"/>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1838432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419814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25477730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8950672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1"/>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59292449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2"/>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4232874149"/>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1"/>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1166448492"/>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28244812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36329622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63511040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image" Target="../media/image1.png"/><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224.xml"/><Relationship Id="rId21" Type="http://schemas.openxmlformats.org/officeDocument/2006/relationships/slideLayout" Target="../slideLayouts/slideLayout128.xml"/><Relationship Id="rId63" Type="http://schemas.openxmlformats.org/officeDocument/2006/relationships/slideLayout" Target="../slideLayouts/slideLayout170.xml"/><Relationship Id="rId159" Type="http://schemas.openxmlformats.org/officeDocument/2006/relationships/slideLayout" Target="../slideLayouts/slideLayout266.xml"/><Relationship Id="rId170" Type="http://schemas.openxmlformats.org/officeDocument/2006/relationships/slideLayout" Target="../slideLayouts/slideLayout277.xml"/><Relationship Id="rId191" Type="http://schemas.openxmlformats.org/officeDocument/2006/relationships/slideLayout" Target="../slideLayouts/slideLayout298.xml"/><Relationship Id="rId205" Type="http://schemas.openxmlformats.org/officeDocument/2006/relationships/slideLayout" Target="../slideLayouts/slideLayout312.xml"/><Relationship Id="rId226" Type="http://schemas.openxmlformats.org/officeDocument/2006/relationships/slideLayout" Target="../slideLayouts/slideLayout333.xml"/><Relationship Id="rId247" Type="http://schemas.openxmlformats.org/officeDocument/2006/relationships/slideLayout" Target="../slideLayouts/slideLayout354.xml"/><Relationship Id="rId107" Type="http://schemas.openxmlformats.org/officeDocument/2006/relationships/slideLayout" Target="../slideLayouts/slideLayout214.xml"/><Relationship Id="rId11" Type="http://schemas.openxmlformats.org/officeDocument/2006/relationships/slideLayout" Target="../slideLayouts/slideLayout118.xml"/><Relationship Id="rId32" Type="http://schemas.openxmlformats.org/officeDocument/2006/relationships/slideLayout" Target="../slideLayouts/slideLayout139.xml"/><Relationship Id="rId53" Type="http://schemas.openxmlformats.org/officeDocument/2006/relationships/slideLayout" Target="../slideLayouts/slideLayout160.xml"/><Relationship Id="rId74" Type="http://schemas.openxmlformats.org/officeDocument/2006/relationships/slideLayout" Target="../slideLayouts/slideLayout181.xml"/><Relationship Id="rId128" Type="http://schemas.openxmlformats.org/officeDocument/2006/relationships/slideLayout" Target="../slideLayouts/slideLayout235.xml"/><Relationship Id="rId149" Type="http://schemas.openxmlformats.org/officeDocument/2006/relationships/slideLayout" Target="../slideLayouts/slideLayout256.xml"/><Relationship Id="rId5" Type="http://schemas.openxmlformats.org/officeDocument/2006/relationships/slideLayout" Target="../slideLayouts/slideLayout112.xml"/><Relationship Id="rId95" Type="http://schemas.openxmlformats.org/officeDocument/2006/relationships/slideLayout" Target="../slideLayouts/slideLayout202.xml"/><Relationship Id="rId160" Type="http://schemas.openxmlformats.org/officeDocument/2006/relationships/slideLayout" Target="../slideLayouts/slideLayout267.xml"/><Relationship Id="rId181" Type="http://schemas.openxmlformats.org/officeDocument/2006/relationships/slideLayout" Target="../slideLayouts/slideLayout288.xml"/><Relationship Id="rId216" Type="http://schemas.openxmlformats.org/officeDocument/2006/relationships/slideLayout" Target="../slideLayouts/slideLayout323.xml"/><Relationship Id="rId237" Type="http://schemas.openxmlformats.org/officeDocument/2006/relationships/slideLayout" Target="../slideLayouts/slideLayout344.xml"/><Relationship Id="rId258" Type="http://schemas.openxmlformats.org/officeDocument/2006/relationships/slideLayout" Target="../slideLayouts/slideLayout365.xml"/><Relationship Id="rId22" Type="http://schemas.openxmlformats.org/officeDocument/2006/relationships/slideLayout" Target="../slideLayouts/slideLayout129.xml"/><Relationship Id="rId43" Type="http://schemas.openxmlformats.org/officeDocument/2006/relationships/slideLayout" Target="../slideLayouts/slideLayout150.xml"/><Relationship Id="rId64" Type="http://schemas.openxmlformats.org/officeDocument/2006/relationships/slideLayout" Target="../slideLayouts/slideLayout171.xml"/><Relationship Id="rId118" Type="http://schemas.openxmlformats.org/officeDocument/2006/relationships/slideLayout" Target="../slideLayouts/slideLayout225.xml"/><Relationship Id="rId139" Type="http://schemas.openxmlformats.org/officeDocument/2006/relationships/slideLayout" Target="../slideLayouts/slideLayout246.xml"/><Relationship Id="rId85" Type="http://schemas.openxmlformats.org/officeDocument/2006/relationships/slideLayout" Target="../slideLayouts/slideLayout192.xml"/><Relationship Id="rId150" Type="http://schemas.openxmlformats.org/officeDocument/2006/relationships/slideLayout" Target="../slideLayouts/slideLayout257.xml"/><Relationship Id="rId171" Type="http://schemas.openxmlformats.org/officeDocument/2006/relationships/slideLayout" Target="../slideLayouts/slideLayout278.xml"/><Relationship Id="rId192" Type="http://schemas.openxmlformats.org/officeDocument/2006/relationships/slideLayout" Target="../slideLayouts/slideLayout299.xml"/><Relationship Id="rId206" Type="http://schemas.openxmlformats.org/officeDocument/2006/relationships/slideLayout" Target="../slideLayouts/slideLayout313.xml"/><Relationship Id="rId227" Type="http://schemas.openxmlformats.org/officeDocument/2006/relationships/slideLayout" Target="../slideLayouts/slideLayout334.xml"/><Relationship Id="rId248" Type="http://schemas.openxmlformats.org/officeDocument/2006/relationships/slideLayout" Target="../slideLayouts/slideLayout355.xml"/><Relationship Id="rId12" Type="http://schemas.openxmlformats.org/officeDocument/2006/relationships/slideLayout" Target="../slideLayouts/slideLayout119.xml"/><Relationship Id="rId33" Type="http://schemas.openxmlformats.org/officeDocument/2006/relationships/slideLayout" Target="../slideLayouts/slideLayout140.xml"/><Relationship Id="rId108" Type="http://schemas.openxmlformats.org/officeDocument/2006/relationships/slideLayout" Target="../slideLayouts/slideLayout215.xml"/><Relationship Id="rId129" Type="http://schemas.openxmlformats.org/officeDocument/2006/relationships/slideLayout" Target="../slideLayouts/slideLayout236.xml"/><Relationship Id="rId54" Type="http://schemas.openxmlformats.org/officeDocument/2006/relationships/slideLayout" Target="../slideLayouts/slideLayout161.xml"/><Relationship Id="rId75" Type="http://schemas.openxmlformats.org/officeDocument/2006/relationships/slideLayout" Target="../slideLayouts/slideLayout182.xml"/><Relationship Id="rId96" Type="http://schemas.openxmlformats.org/officeDocument/2006/relationships/slideLayout" Target="../slideLayouts/slideLayout203.xml"/><Relationship Id="rId140" Type="http://schemas.openxmlformats.org/officeDocument/2006/relationships/slideLayout" Target="../slideLayouts/slideLayout247.xml"/><Relationship Id="rId161" Type="http://schemas.openxmlformats.org/officeDocument/2006/relationships/slideLayout" Target="../slideLayouts/slideLayout268.xml"/><Relationship Id="rId182" Type="http://schemas.openxmlformats.org/officeDocument/2006/relationships/slideLayout" Target="../slideLayouts/slideLayout289.xml"/><Relationship Id="rId217" Type="http://schemas.openxmlformats.org/officeDocument/2006/relationships/slideLayout" Target="../slideLayouts/slideLayout324.xml"/><Relationship Id="rId6" Type="http://schemas.openxmlformats.org/officeDocument/2006/relationships/slideLayout" Target="../slideLayouts/slideLayout113.xml"/><Relationship Id="rId238" Type="http://schemas.openxmlformats.org/officeDocument/2006/relationships/slideLayout" Target="../slideLayouts/slideLayout345.xml"/><Relationship Id="rId259" Type="http://schemas.openxmlformats.org/officeDocument/2006/relationships/slideLayout" Target="../slideLayouts/slideLayout366.xml"/><Relationship Id="rId23" Type="http://schemas.openxmlformats.org/officeDocument/2006/relationships/slideLayout" Target="../slideLayouts/slideLayout130.xml"/><Relationship Id="rId119" Type="http://schemas.openxmlformats.org/officeDocument/2006/relationships/slideLayout" Target="../slideLayouts/slideLayout226.xml"/><Relationship Id="rId44" Type="http://schemas.openxmlformats.org/officeDocument/2006/relationships/slideLayout" Target="../slideLayouts/slideLayout151.xml"/><Relationship Id="rId65" Type="http://schemas.openxmlformats.org/officeDocument/2006/relationships/slideLayout" Target="../slideLayouts/slideLayout172.xml"/><Relationship Id="rId86" Type="http://schemas.openxmlformats.org/officeDocument/2006/relationships/slideLayout" Target="../slideLayouts/slideLayout193.xml"/><Relationship Id="rId130" Type="http://schemas.openxmlformats.org/officeDocument/2006/relationships/slideLayout" Target="../slideLayouts/slideLayout237.xml"/><Relationship Id="rId151" Type="http://schemas.openxmlformats.org/officeDocument/2006/relationships/slideLayout" Target="../slideLayouts/slideLayout258.xml"/><Relationship Id="rId172" Type="http://schemas.openxmlformats.org/officeDocument/2006/relationships/slideLayout" Target="../slideLayouts/slideLayout279.xml"/><Relationship Id="rId193" Type="http://schemas.openxmlformats.org/officeDocument/2006/relationships/slideLayout" Target="../slideLayouts/slideLayout300.xml"/><Relationship Id="rId207" Type="http://schemas.openxmlformats.org/officeDocument/2006/relationships/slideLayout" Target="../slideLayouts/slideLayout314.xml"/><Relationship Id="rId228" Type="http://schemas.openxmlformats.org/officeDocument/2006/relationships/slideLayout" Target="../slideLayouts/slideLayout335.xml"/><Relationship Id="rId249" Type="http://schemas.openxmlformats.org/officeDocument/2006/relationships/slideLayout" Target="../slideLayouts/slideLayout356.xml"/><Relationship Id="rId13" Type="http://schemas.openxmlformats.org/officeDocument/2006/relationships/slideLayout" Target="../slideLayouts/slideLayout120.xml"/><Relationship Id="rId109" Type="http://schemas.openxmlformats.org/officeDocument/2006/relationships/slideLayout" Target="../slideLayouts/slideLayout216.xml"/><Relationship Id="rId260" Type="http://schemas.openxmlformats.org/officeDocument/2006/relationships/slideLayout" Target="../slideLayouts/slideLayout367.xml"/><Relationship Id="rId34" Type="http://schemas.openxmlformats.org/officeDocument/2006/relationships/slideLayout" Target="../slideLayouts/slideLayout141.xml"/><Relationship Id="rId55" Type="http://schemas.openxmlformats.org/officeDocument/2006/relationships/slideLayout" Target="../slideLayouts/slideLayout162.xml"/><Relationship Id="rId76" Type="http://schemas.openxmlformats.org/officeDocument/2006/relationships/slideLayout" Target="../slideLayouts/slideLayout183.xml"/><Relationship Id="rId97" Type="http://schemas.openxmlformats.org/officeDocument/2006/relationships/slideLayout" Target="../slideLayouts/slideLayout204.xml"/><Relationship Id="rId120" Type="http://schemas.openxmlformats.org/officeDocument/2006/relationships/slideLayout" Target="../slideLayouts/slideLayout227.xml"/><Relationship Id="rId141" Type="http://schemas.openxmlformats.org/officeDocument/2006/relationships/slideLayout" Target="../slideLayouts/slideLayout248.xml"/><Relationship Id="rId7" Type="http://schemas.openxmlformats.org/officeDocument/2006/relationships/slideLayout" Target="../slideLayouts/slideLayout114.xml"/><Relationship Id="rId162" Type="http://schemas.openxmlformats.org/officeDocument/2006/relationships/slideLayout" Target="../slideLayouts/slideLayout269.xml"/><Relationship Id="rId183" Type="http://schemas.openxmlformats.org/officeDocument/2006/relationships/slideLayout" Target="../slideLayouts/slideLayout290.xml"/><Relationship Id="rId218" Type="http://schemas.openxmlformats.org/officeDocument/2006/relationships/slideLayout" Target="../slideLayouts/slideLayout325.xml"/><Relationship Id="rId239" Type="http://schemas.openxmlformats.org/officeDocument/2006/relationships/slideLayout" Target="../slideLayouts/slideLayout346.xml"/><Relationship Id="rId250" Type="http://schemas.openxmlformats.org/officeDocument/2006/relationships/slideLayout" Target="../slideLayouts/slideLayout357.xml"/><Relationship Id="rId24" Type="http://schemas.openxmlformats.org/officeDocument/2006/relationships/slideLayout" Target="../slideLayouts/slideLayout131.xml"/><Relationship Id="rId45" Type="http://schemas.openxmlformats.org/officeDocument/2006/relationships/slideLayout" Target="../slideLayouts/slideLayout152.xml"/><Relationship Id="rId66" Type="http://schemas.openxmlformats.org/officeDocument/2006/relationships/slideLayout" Target="../slideLayouts/slideLayout173.xml"/><Relationship Id="rId87" Type="http://schemas.openxmlformats.org/officeDocument/2006/relationships/slideLayout" Target="../slideLayouts/slideLayout194.xml"/><Relationship Id="rId110" Type="http://schemas.openxmlformats.org/officeDocument/2006/relationships/slideLayout" Target="../slideLayouts/slideLayout217.xml"/><Relationship Id="rId131" Type="http://schemas.openxmlformats.org/officeDocument/2006/relationships/slideLayout" Target="../slideLayouts/slideLayout238.xml"/><Relationship Id="rId152" Type="http://schemas.openxmlformats.org/officeDocument/2006/relationships/slideLayout" Target="../slideLayouts/slideLayout259.xml"/><Relationship Id="rId173" Type="http://schemas.openxmlformats.org/officeDocument/2006/relationships/slideLayout" Target="../slideLayouts/slideLayout280.xml"/><Relationship Id="rId194" Type="http://schemas.openxmlformats.org/officeDocument/2006/relationships/slideLayout" Target="../slideLayouts/slideLayout301.xml"/><Relationship Id="rId208" Type="http://schemas.openxmlformats.org/officeDocument/2006/relationships/slideLayout" Target="../slideLayouts/slideLayout315.xml"/><Relationship Id="rId229" Type="http://schemas.openxmlformats.org/officeDocument/2006/relationships/slideLayout" Target="../slideLayouts/slideLayout336.xml"/><Relationship Id="rId240" Type="http://schemas.openxmlformats.org/officeDocument/2006/relationships/slideLayout" Target="../slideLayouts/slideLayout347.xml"/><Relationship Id="rId261" Type="http://schemas.openxmlformats.org/officeDocument/2006/relationships/theme" Target="../theme/theme2.xml"/><Relationship Id="rId14" Type="http://schemas.openxmlformats.org/officeDocument/2006/relationships/slideLayout" Target="../slideLayouts/slideLayout121.xml"/><Relationship Id="rId35" Type="http://schemas.openxmlformats.org/officeDocument/2006/relationships/slideLayout" Target="../slideLayouts/slideLayout142.xml"/><Relationship Id="rId56" Type="http://schemas.openxmlformats.org/officeDocument/2006/relationships/slideLayout" Target="../slideLayouts/slideLayout163.xml"/><Relationship Id="rId77" Type="http://schemas.openxmlformats.org/officeDocument/2006/relationships/slideLayout" Target="../slideLayouts/slideLayout184.xml"/><Relationship Id="rId100" Type="http://schemas.openxmlformats.org/officeDocument/2006/relationships/slideLayout" Target="../slideLayouts/slideLayout207.xml"/><Relationship Id="rId8" Type="http://schemas.openxmlformats.org/officeDocument/2006/relationships/slideLayout" Target="../slideLayouts/slideLayout115.xml"/><Relationship Id="rId98" Type="http://schemas.openxmlformats.org/officeDocument/2006/relationships/slideLayout" Target="../slideLayouts/slideLayout205.xml"/><Relationship Id="rId121" Type="http://schemas.openxmlformats.org/officeDocument/2006/relationships/slideLayout" Target="../slideLayouts/slideLayout228.xml"/><Relationship Id="rId142" Type="http://schemas.openxmlformats.org/officeDocument/2006/relationships/slideLayout" Target="../slideLayouts/slideLayout249.xml"/><Relationship Id="rId163" Type="http://schemas.openxmlformats.org/officeDocument/2006/relationships/slideLayout" Target="../slideLayouts/slideLayout270.xml"/><Relationship Id="rId184" Type="http://schemas.openxmlformats.org/officeDocument/2006/relationships/slideLayout" Target="../slideLayouts/slideLayout291.xml"/><Relationship Id="rId219" Type="http://schemas.openxmlformats.org/officeDocument/2006/relationships/slideLayout" Target="../slideLayouts/slideLayout326.xml"/><Relationship Id="rId230" Type="http://schemas.openxmlformats.org/officeDocument/2006/relationships/slideLayout" Target="../slideLayouts/slideLayout337.xml"/><Relationship Id="rId251" Type="http://schemas.openxmlformats.org/officeDocument/2006/relationships/slideLayout" Target="../slideLayouts/slideLayout358.xml"/><Relationship Id="rId25" Type="http://schemas.openxmlformats.org/officeDocument/2006/relationships/slideLayout" Target="../slideLayouts/slideLayout132.xml"/><Relationship Id="rId46" Type="http://schemas.openxmlformats.org/officeDocument/2006/relationships/slideLayout" Target="../slideLayouts/slideLayout153.xml"/><Relationship Id="rId67" Type="http://schemas.openxmlformats.org/officeDocument/2006/relationships/slideLayout" Target="../slideLayouts/slideLayout174.xml"/><Relationship Id="rId88" Type="http://schemas.openxmlformats.org/officeDocument/2006/relationships/slideLayout" Target="../slideLayouts/slideLayout195.xml"/><Relationship Id="rId111" Type="http://schemas.openxmlformats.org/officeDocument/2006/relationships/slideLayout" Target="../slideLayouts/slideLayout218.xml"/><Relationship Id="rId132" Type="http://schemas.openxmlformats.org/officeDocument/2006/relationships/slideLayout" Target="../slideLayouts/slideLayout239.xml"/><Relationship Id="rId153" Type="http://schemas.openxmlformats.org/officeDocument/2006/relationships/slideLayout" Target="../slideLayouts/slideLayout260.xml"/><Relationship Id="rId174" Type="http://schemas.openxmlformats.org/officeDocument/2006/relationships/slideLayout" Target="../slideLayouts/slideLayout281.xml"/><Relationship Id="rId195" Type="http://schemas.openxmlformats.org/officeDocument/2006/relationships/slideLayout" Target="../slideLayouts/slideLayout302.xml"/><Relationship Id="rId209" Type="http://schemas.openxmlformats.org/officeDocument/2006/relationships/slideLayout" Target="../slideLayouts/slideLayout316.xml"/><Relationship Id="rId220" Type="http://schemas.openxmlformats.org/officeDocument/2006/relationships/slideLayout" Target="../slideLayouts/slideLayout327.xml"/><Relationship Id="rId241" Type="http://schemas.openxmlformats.org/officeDocument/2006/relationships/slideLayout" Target="../slideLayouts/slideLayout348.xml"/><Relationship Id="rId15" Type="http://schemas.openxmlformats.org/officeDocument/2006/relationships/slideLayout" Target="../slideLayouts/slideLayout122.xml"/><Relationship Id="rId36" Type="http://schemas.openxmlformats.org/officeDocument/2006/relationships/slideLayout" Target="../slideLayouts/slideLayout143.xml"/><Relationship Id="rId57" Type="http://schemas.openxmlformats.org/officeDocument/2006/relationships/slideLayout" Target="../slideLayouts/slideLayout164.xml"/><Relationship Id="rId262" Type="http://schemas.openxmlformats.org/officeDocument/2006/relationships/image" Target="../media/image11.png"/><Relationship Id="rId78" Type="http://schemas.openxmlformats.org/officeDocument/2006/relationships/slideLayout" Target="../slideLayouts/slideLayout185.xml"/><Relationship Id="rId99" Type="http://schemas.openxmlformats.org/officeDocument/2006/relationships/slideLayout" Target="../slideLayouts/slideLayout206.xml"/><Relationship Id="rId101" Type="http://schemas.openxmlformats.org/officeDocument/2006/relationships/slideLayout" Target="../slideLayouts/slideLayout208.xml"/><Relationship Id="rId122" Type="http://schemas.openxmlformats.org/officeDocument/2006/relationships/slideLayout" Target="../slideLayouts/slideLayout229.xml"/><Relationship Id="rId143" Type="http://schemas.openxmlformats.org/officeDocument/2006/relationships/slideLayout" Target="../slideLayouts/slideLayout250.xml"/><Relationship Id="rId164" Type="http://schemas.openxmlformats.org/officeDocument/2006/relationships/slideLayout" Target="../slideLayouts/slideLayout271.xml"/><Relationship Id="rId185" Type="http://schemas.openxmlformats.org/officeDocument/2006/relationships/slideLayout" Target="../slideLayouts/slideLayout292.xml"/><Relationship Id="rId9" Type="http://schemas.openxmlformats.org/officeDocument/2006/relationships/slideLayout" Target="../slideLayouts/slideLayout116.xml"/><Relationship Id="rId210" Type="http://schemas.openxmlformats.org/officeDocument/2006/relationships/slideLayout" Target="../slideLayouts/slideLayout317.xml"/><Relationship Id="rId26" Type="http://schemas.openxmlformats.org/officeDocument/2006/relationships/slideLayout" Target="../slideLayouts/slideLayout133.xml"/><Relationship Id="rId231" Type="http://schemas.openxmlformats.org/officeDocument/2006/relationships/slideLayout" Target="../slideLayouts/slideLayout338.xml"/><Relationship Id="rId252" Type="http://schemas.openxmlformats.org/officeDocument/2006/relationships/slideLayout" Target="../slideLayouts/slideLayout359.xml"/><Relationship Id="rId47" Type="http://schemas.openxmlformats.org/officeDocument/2006/relationships/slideLayout" Target="../slideLayouts/slideLayout154.xml"/><Relationship Id="rId68" Type="http://schemas.openxmlformats.org/officeDocument/2006/relationships/slideLayout" Target="../slideLayouts/slideLayout175.xml"/><Relationship Id="rId89" Type="http://schemas.openxmlformats.org/officeDocument/2006/relationships/slideLayout" Target="../slideLayouts/slideLayout196.xml"/><Relationship Id="rId112" Type="http://schemas.openxmlformats.org/officeDocument/2006/relationships/slideLayout" Target="../slideLayouts/slideLayout219.xml"/><Relationship Id="rId133" Type="http://schemas.openxmlformats.org/officeDocument/2006/relationships/slideLayout" Target="../slideLayouts/slideLayout240.xml"/><Relationship Id="rId154" Type="http://schemas.openxmlformats.org/officeDocument/2006/relationships/slideLayout" Target="../slideLayouts/slideLayout261.xml"/><Relationship Id="rId175" Type="http://schemas.openxmlformats.org/officeDocument/2006/relationships/slideLayout" Target="../slideLayouts/slideLayout282.xml"/><Relationship Id="rId196" Type="http://schemas.openxmlformats.org/officeDocument/2006/relationships/slideLayout" Target="../slideLayouts/slideLayout303.xml"/><Relationship Id="rId200" Type="http://schemas.openxmlformats.org/officeDocument/2006/relationships/slideLayout" Target="../slideLayouts/slideLayout307.xml"/><Relationship Id="rId16" Type="http://schemas.openxmlformats.org/officeDocument/2006/relationships/slideLayout" Target="../slideLayouts/slideLayout123.xml"/><Relationship Id="rId221" Type="http://schemas.openxmlformats.org/officeDocument/2006/relationships/slideLayout" Target="../slideLayouts/slideLayout328.xml"/><Relationship Id="rId242" Type="http://schemas.openxmlformats.org/officeDocument/2006/relationships/slideLayout" Target="../slideLayouts/slideLayout349.xml"/><Relationship Id="rId37" Type="http://schemas.openxmlformats.org/officeDocument/2006/relationships/slideLayout" Target="../slideLayouts/slideLayout144.xml"/><Relationship Id="rId58" Type="http://schemas.openxmlformats.org/officeDocument/2006/relationships/slideLayout" Target="../slideLayouts/slideLayout165.xml"/><Relationship Id="rId79" Type="http://schemas.openxmlformats.org/officeDocument/2006/relationships/slideLayout" Target="../slideLayouts/slideLayout186.xml"/><Relationship Id="rId102" Type="http://schemas.openxmlformats.org/officeDocument/2006/relationships/slideLayout" Target="../slideLayouts/slideLayout209.xml"/><Relationship Id="rId123" Type="http://schemas.openxmlformats.org/officeDocument/2006/relationships/slideLayout" Target="../slideLayouts/slideLayout230.xml"/><Relationship Id="rId144" Type="http://schemas.openxmlformats.org/officeDocument/2006/relationships/slideLayout" Target="../slideLayouts/slideLayout251.xml"/><Relationship Id="rId90" Type="http://schemas.openxmlformats.org/officeDocument/2006/relationships/slideLayout" Target="../slideLayouts/slideLayout197.xml"/><Relationship Id="rId165" Type="http://schemas.openxmlformats.org/officeDocument/2006/relationships/slideLayout" Target="../slideLayouts/slideLayout272.xml"/><Relationship Id="rId186" Type="http://schemas.openxmlformats.org/officeDocument/2006/relationships/slideLayout" Target="../slideLayouts/slideLayout293.xml"/><Relationship Id="rId211" Type="http://schemas.openxmlformats.org/officeDocument/2006/relationships/slideLayout" Target="../slideLayouts/slideLayout318.xml"/><Relationship Id="rId232" Type="http://schemas.openxmlformats.org/officeDocument/2006/relationships/slideLayout" Target="../slideLayouts/slideLayout339.xml"/><Relationship Id="rId253" Type="http://schemas.openxmlformats.org/officeDocument/2006/relationships/slideLayout" Target="../slideLayouts/slideLayout360.xml"/><Relationship Id="rId27" Type="http://schemas.openxmlformats.org/officeDocument/2006/relationships/slideLayout" Target="../slideLayouts/slideLayout134.xml"/><Relationship Id="rId48" Type="http://schemas.openxmlformats.org/officeDocument/2006/relationships/slideLayout" Target="../slideLayouts/slideLayout155.xml"/><Relationship Id="rId69" Type="http://schemas.openxmlformats.org/officeDocument/2006/relationships/slideLayout" Target="../slideLayouts/slideLayout176.xml"/><Relationship Id="rId113" Type="http://schemas.openxmlformats.org/officeDocument/2006/relationships/slideLayout" Target="../slideLayouts/slideLayout220.xml"/><Relationship Id="rId134" Type="http://schemas.openxmlformats.org/officeDocument/2006/relationships/slideLayout" Target="../slideLayouts/slideLayout241.xml"/><Relationship Id="rId80" Type="http://schemas.openxmlformats.org/officeDocument/2006/relationships/slideLayout" Target="../slideLayouts/slideLayout187.xml"/><Relationship Id="rId155" Type="http://schemas.openxmlformats.org/officeDocument/2006/relationships/slideLayout" Target="../slideLayouts/slideLayout262.xml"/><Relationship Id="rId176" Type="http://schemas.openxmlformats.org/officeDocument/2006/relationships/slideLayout" Target="../slideLayouts/slideLayout283.xml"/><Relationship Id="rId197" Type="http://schemas.openxmlformats.org/officeDocument/2006/relationships/slideLayout" Target="../slideLayouts/slideLayout304.xml"/><Relationship Id="rId201" Type="http://schemas.openxmlformats.org/officeDocument/2006/relationships/slideLayout" Target="../slideLayouts/slideLayout308.xml"/><Relationship Id="rId222" Type="http://schemas.openxmlformats.org/officeDocument/2006/relationships/slideLayout" Target="../slideLayouts/slideLayout329.xml"/><Relationship Id="rId243" Type="http://schemas.openxmlformats.org/officeDocument/2006/relationships/slideLayout" Target="../slideLayouts/slideLayout350.xml"/><Relationship Id="rId17" Type="http://schemas.openxmlformats.org/officeDocument/2006/relationships/slideLayout" Target="../slideLayouts/slideLayout124.xml"/><Relationship Id="rId38" Type="http://schemas.openxmlformats.org/officeDocument/2006/relationships/slideLayout" Target="../slideLayouts/slideLayout145.xml"/><Relationship Id="rId59" Type="http://schemas.openxmlformats.org/officeDocument/2006/relationships/slideLayout" Target="../slideLayouts/slideLayout166.xml"/><Relationship Id="rId103" Type="http://schemas.openxmlformats.org/officeDocument/2006/relationships/slideLayout" Target="../slideLayouts/slideLayout210.xml"/><Relationship Id="rId124" Type="http://schemas.openxmlformats.org/officeDocument/2006/relationships/slideLayout" Target="../slideLayouts/slideLayout231.xml"/><Relationship Id="rId70" Type="http://schemas.openxmlformats.org/officeDocument/2006/relationships/slideLayout" Target="../slideLayouts/slideLayout177.xml"/><Relationship Id="rId91" Type="http://schemas.openxmlformats.org/officeDocument/2006/relationships/slideLayout" Target="../slideLayouts/slideLayout198.xml"/><Relationship Id="rId145" Type="http://schemas.openxmlformats.org/officeDocument/2006/relationships/slideLayout" Target="../slideLayouts/slideLayout252.xml"/><Relationship Id="rId166" Type="http://schemas.openxmlformats.org/officeDocument/2006/relationships/slideLayout" Target="../slideLayouts/slideLayout273.xml"/><Relationship Id="rId187" Type="http://schemas.openxmlformats.org/officeDocument/2006/relationships/slideLayout" Target="../slideLayouts/slideLayout294.xml"/><Relationship Id="rId1" Type="http://schemas.openxmlformats.org/officeDocument/2006/relationships/slideLayout" Target="../slideLayouts/slideLayout108.xml"/><Relationship Id="rId212" Type="http://schemas.openxmlformats.org/officeDocument/2006/relationships/slideLayout" Target="../slideLayouts/slideLayout319.xml"/><Relationship Id="rId233" Type="http://schemas.openxmlformats.org/officeDocument/2006/relationships/slideLayout" Target="../slideLayouts/slideLayout340.xml"/><Relationship Id="rId254" Type="http://schemas.openxmlformats.org/officeDocument/2006/relationships/slideLayout" Target="../slideLayouts/slideLayout361.xml"/><Relationship Id="rId28" Type="http://schemas.openxmlformats.org/officeDocument/2006/relationships/slideLayout" Target="../slideLayouts/slideLayout135.xml"/><Relationship Id="rId49" Type="http://schemas.openxmlformats.org/officeDocument/2006/relationships/slideLayout" Target="../slideLayouts/slideLayout156.xml"/><Relationship Id="rId114" Type="http://schemas.openxmlformats.org/officeDocument/2006/relationships/slideLayout" Target="../slideLayouts/slideLayout221.xml"/><Relationship Id="rId60" Type="http://schemas.openxmlformats.org/officeDocument/2006/relationships/slideLayout" Target="../slideLayouts/slideLayout167.xml"/><Relationship Id="rId81" Type="http://schemas.openxmlformats.org/officeDocument/2006/relationships/slideLayout" Target="../slideLayouts/slideLayout188.xml"/><Relationship Id="rId135" Type="http://schemas.openxmlformats.org/officeDocument/2006/relationships/slideLayout" Target="../slideLayouts/slideLayout242.xml"/><Relationship Id="rId156" Type="http://schemas.openxmlformats.org/officeDocument/2006/relationships/slideLayout" Target="../slideLayouts/slideLayout263.xml"/><Relationship Id="rId177" Type="http://schemas.openxmlformats.org/officeDocument/2006/relationships/slideLayout" Target="../slideLayouts/slideLayout284.xml"/><Relationship Id="rId198" Type="http://schemas.openxmlformats.org/officeDocument/2006/relationships/slideLayout" Target="../slideLayouts/slideLayout305.xml"/><Relationship Id="rId202" Type="http://schemas.openxmlformats.org/officeDocument/2006/relationships/slideLayout" Target="../slideLayouts/slideLayout309.xml"/><Relationship Id="rId223" Type="http://schemas.openxmlformats.org/officeDocument/2006/relationships/slideLayout" Target="../slideLayouts/slideLayout330.xml"/><Relationship Id="rId244" Type="http://schemas.openxmlformats.org/officeDocument/2006/relationships/slideLayout" Target="../slideLayouts/slideLayout351.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50" Type="http://schemas.openxmlformats.org/officeDocument/2006/relationships/slideLayout" Target="../slideLayouts/slideLayout157.xml"/><Relationship Id="rId104" Type="http://schemas.openxmlformats.org/officeDocument/2006/relationships/slideLayout" Target="../slideLayouts/slideLayout211.xml"/><Relationship Id="rId125" Type="http://schemas.openxmlformats.org/officeDocument/2006/relationships/slideLayout" Target="../slideLayouts/slideLayout232.xml"/><Relationship Id="rId146" Type="http://schemas.openxmlformats.org/officeDocument/2006/relationships/slideLayout" Target="../slideLayouts/slideLayout253.xml"/><Relationship Id="rId167" Type="http://schemas.openxmlformats.org/officeDocument/2006/relationships/slideLayout" Target="../slideLayouts/slideLayout274.xml"/><Relationship Id="rId188" Type="http://schemas.openxmlformats.org/officeDocument/2006/relationships/slideLayout" Target="../slideLayouts/slideLayout295.xml"/><Relationship Id="rId71" Type="http://schemas.openxmlformats.org/officeDocument/2006/relationships/slideLayout" Target="../slideLayouts/slideLayout178.xml"/><Relationship Id="rId92" Type="http://schemas.openxmlformats.org/officeDocument/2006/relationships/slideLayout" Target="../slideLayouts/slideLayout199.xml"/><Relationship Id="rId213" Type="http://schemas.openxmlformats.org/officeDocument/2006/relationships/slideLayout" Target="../slideLayouts/slideLayout320.xml"/><Relationship Id="rId234" Type="http://schemas.openxmlformats.org/officeDocument/2006/relationships/slideLayout" Target="../slideLayouts/slideLayout341.xml"/><Relationship Id="rId2" Type="http://schemas.openxmlformats.org/officeDocument/2006/relationships/slideLayout" Target="../slideLayouts/slideLayout109.xml"/><Relationship Id="rId29" Type="http://schemas.openxmlformats.org/officeDocument/2006/relationships/slideLayout" Target="../slideLayouts/slideLayout136.xml"/><Relationship Id="rId255" Type="http://schemas.openxmlformats.org/officeDocument/2006/relationships/slideLayout" Target="../slideLayouts/slideLayout362.xml"/><Relationship Id="rId40" Type="http://schemas.openxmlformats.org/officeDocument/2006/relationships/slideLayout" Target="../slideLayouts/slideLayout147.xml"/><Relationship Id="rId115" Type="http://schemas.openxmlformats.org/officeDocument/2006/relationships/slideLayout" Target="../slideLayouts/slideLayout222.xml"/><Relationship Id="rId136" Type="http://schemas.openxmlformats.org/officeDocument/2006/relationships/slideLayout" Target="../slideLayouts/slideLayout243.xml"/><Relationship Id="rId157" Type="http://schemas.openxmlformats.org/officeDocument/2006/relationships/slideLayout" Target="../slideLayouts/slideLayout264.xml"/><Relationship Id="rId178" Type="http://schemas.openxmlformats.org/officeDocument/2006/relationships/slideLayout" Target="../slideLayouts/slideLayout285.xml"/><Relationship Id="rId61" Type="http://schemas.openxmlformats.org/officeDocument/2006/relationships/slideLayout" Target="../slideLayouts/slideLayout168.xml"/><Relationship Id="rId82" Type="http://schemas.openxmlformats.org/officeDocument/2006/relationships/slideLayout" Target="../slideLayouts/slideLayout189.xml"/><Relationship Id="rId199" Type="http://schemas.openxmlformats.org/officeDocument/2006/relationships/slideLayout" Target="../slideLayouts/slideLayout306.xml"/><Relationship Id="rId203" Type="http://schemas.openxmlformats.org/officeDocument/2006/relationships/slideLayout" Target="../slideLayouts/slideLayout310.xml"/><Relationship Id="rId19" Type="http://schemas.openxmlformats.org/officeDocument/2006/relationships/slideLayout" Target="../slideLayouts/slideLayout126.xml"/><Relationship Id="rId224" Type="http://schemas.openxmlformats.org/officeDocument/2006/relationships/slideLayout" Target="../slideLayouts/slideLayout331.xml"/><Relationship Id="rId245" Type="http://schemas.openxmlformats.org/officeDocument/2006/relationships/slideLayout" Target="../slideLayouts/slideLayout352.xml"/><Relationship Id="rId30" Type="http://schemas.openxmlformats.org/officeDocument/2006/relationships/slideLayout" Target="../slideLayouts/slideLayout137.xml"/><Relationship Id="rId105" Type="http://schemas.openxmlformats.org/officeDocument/2006/relationships/slideLayout" Target="../slideLayouts/slideLayout212.xml"/><Relationship Id="rId126" Type="http://schemas.openxmlformats.org/officeDocument/2006/relationships/slideLayout" Target="../slideLayouts/slideLayout233.xml"/><Relationship Id="rId147" Type="http://schemas.openxmlformats.org/officeDocument/2006/relationships/slideLayout" Target="../slideLayouts/slideLayout254.xml"/><Relationship Id="rId168" Type="http://schemas.openxmlformats.org/officeDocument/2006/relationships/slideLayout" Target="../slideLayouts/slideLayout27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93" Type="http://schemas.openxmlformats.org/officeDocument/2006/relationships/slideLayout" Target="../slideLayouts/slideLayout200.xml"/><Relationship Id="rId189" Type="http://schemas.openxmlformats.org/officeDocument/2006/relationships/slideLayout" Target="../slideLayouts/slideLayout296.xml"/><Relationship Id="rId3" Type="http://schemas.openxmlformats.org/officeDocument/2006/relationships/slideLayout" Target="../slideLayouts/slideLayout110.xml"/><Relationship Id="rId214" Type="http://schemas.openxmlformats.org/officeDocument/2006/relationships/slideLayout" Target="../slideLayouts/slideLayout321.xml"/><Relationship Id="rId235" Type="http://schemas.openxmlformats.org/officeDocument/2006/relationships/slideLayout" Target="../slideLayouts/slideLayout342.xml"/><Relationship Id="rId256" Type="http://schemas.openxmlformats.org/officeDocument/2006/relationships/slideLayout" Target="../slideLayouts/slideLayout363.xml"/><Relationship Id="rId116" Type="http://schemas.openxmlformats.org/officeDocument/2006/relationships/slideLayout" Target="../slideLayouts/slideLayout223.xml"/><Relationship Id="rId137" Type="http://schemas.openxmlformats.org/officeDocument/2006/relationships/slideLayout" Target="../slideLayouts/slideLayout244.xml"/><Relationship Id="rId158" Type="http://schemas.openxmlformats.org/officeDocument/2006/relationships/slideLayout" Target="../slideLayouts/slideLayout265.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62" Type="http://schemas.openxmlformats.org/officeDocument/2006/relationships/slideLayout" Target="../slideLayouts/slideLayout169.xml"/><Relationship Id="rId83" Type="http://schemas.openxmlformats.org/officeDocument/2006/relationships/slideLayout" Target="../slideLayouts/slideLayout190.xml"/><Relationship Id="rId179" Type="http://schemas.openxmlformats.org/officeDocument/2006/relationships/slideLayout" Target="../slideLayouts/slideLayout286.xml"/><Relationship Id="rId190" Type="http://schemas.openxmlformats.org/officeDocument/2006/relationships/slideLayout" Target="../slideLayouts/slideLayout297.xml"/><Relationship Id="rId204" Type="http://schemas.openxmlformats.org/officeDocument/2006/relationships/slideLayout" Target="../slideLayouts/slideLayout311.xml"/><Relationship Id="rId225" Type="http://schemas.openxmlformats.org/officeDocument/2006/relationships/slideLayout" Target="../slideLayouts/slideLayout332.xml"/><Relationship Id="rId246" Type="http://schemas.openxmlformats.org/officeDocument/2006/relationships/slideLayout" Target="../slideLayouts/slideLayout353.xml"/><Relationship Id="rId106" Type="http://schemas.openxmlformats.org/officeDocument/2006/relationships/slideLayout" Target="../slideLayouts/slideLayout213.xml"/><Relationship Id="rId127" Type="http://schemas.openxmlformats.org/officeDocument/2006/relationships/slideLayout" Target="../slideLayouts/slideLayout23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52" Type="http://schemas.openxmlformats.org/officeDocument/2006/relationships/slideLayout" Target="../slideLayouts/slideLayout159.xml"/><Relationship Id="rId73" Type="http://schemas.openxmlformats.org/officeDocument/2006/relationships/slideLayout" Target="../slideLayouts/slideLayout180.xml"/><Relationship Id="rId94" Type="http://schemas.openxmlformats.org/officeDocument/2006/relationships/slideLayout" Target="../slideLayouts/slideLayout201.xml"/><Relationship Id="rId148" Type="http://schemas.openxmlformats.org/officeDocument/2006/relationships/slideLayout" Target="../slideLayouts/slideLayout255.xml"/><Relationship Id="rId169" Type="http://schemas.openxmlformats.org/officeDocument/2006/relationships/slideLayout" Target="../slideLayouts/slideLayout276.xml"/><Relationship Id="rId4" Type="http://schemas.openxmlformats.org/officeDocument/2006/relationships/slideLayout" Target="../slideLayouts/slideLayout111.xml"/><Relationship Id="rId180" Type="http://schemas.openxmlformats.org/officeDocument/2006/relationships/slideLayout" Target="../slideLayouts/slideLayout287.xml"/><Relationship Id="rId215" Type="http://schemas.openxmlformats.org/officeDocument/2006/relationships/slideLayout" Target="../slideLayouts/slideLayout322.xml"/><Relationship Id="rId236" Type="http://schemas.openxmlformats.org/officeDocument/2006/relationships/slideLayout" Target="../slideLayouts/slideLayout343.xml"/><Relationship Id="rId257" Type="http://schemas.openxmlformats.org/officeDocument/2006/relationships/slideLayout" Target="../slideLayouts/slideLayout364.xml"/><Relationship Id="rId42" Type="http://schemas.openxmlformats.org/officeDocument/2006/relationships/slideLayout" Target="../slideLayouts/slideLayout149.xml"/><Relationship Id="rId84" Type="http://schemas.openxmlformats.org/officeDocument/2006/relationships/slideLayout" Target="../slideLayouts/slideLayout191.xml"/><Relationship Id="rId138" Type="http://schemas.openxmlformats.org/officeDocument/2006/relationships/slideLayout" Target="../slideLayouts/slideLayout24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393.xml"/><Relationship Id="rId21" Type="http://schemas.openxmlformats.org/officeDocument/2006/relationships/slideLayout" Target="../slideLayouts/slideLayout388.xml"/><Relationship Id="rId42" Type="http://schemas.openxmlformats.org/officeDocument/2006/relationships/slideLayout" Target="../slideLayouts/slideLayout409.xml"/><Relationship Id="rId47" Type="http://schemas.openxmlformats.org/officeDocument/2006/relationships/slideLayout" Target="../slideLayouts/slideLayout414.xml"/><Relationship Id="rId63" Type="http://schemas.openxmlformats.org/officeDocument/2006/relationships/slideLayout" Target="../slideLayouts/slideLayout430.xml"/><Relationship Id="rId68" Type="http://schemas.openxmlformats.org/officeDocument/2006/relationships/slideLayout" Target="../slideLayouts/slideLayout435.xml"/><Relationship Id="rId84" Type="http://schemas.openxmlformats.org/officeDocument/2006/relationships/slideLayout" Target="../slideLayouts/slideLayout451.xml"/><Relationship Id="rId89" Type="http://schemas.openxmlformats.org/officeDocument/2006/relationships/slideLayout" Target="../slideLayouts/slideLayout456.xml"/><Relationship Id="rId16" Type="http://schemas.openxmlformats.org/officeDocument/2006/relationships/slideLayout" Target="../slideLayouts/slideLayout383.xml"/><Relationship Id="rId11" Type="http://schemas.openxmlformats.org/officeDocument/2006/relationships/slideLayout" Target="../slideLayouts/slideLayout378.xml"/><Relationship Id="rId32" Type="http://schemas.openxmlformats.org/officeDocument/2006/relationships/slideLayout" Target="../slideLayouts/slideLayout399.xml"/><Relationship Id="rId37" Type="http://schemas.openxmlformats.org/officeDocument/2006/relationships/slideLayout" Target="../slideLayouts/slideLayout404.xml"/><Relationship Id="rId53" Type="http://schemas.openxmlformats.org/officeDocument/2006/relationships/slideLayout" Target="../slideLayouts/slideLayout420.xml"/><Relationship Id="rId58" Type="http://schemas.openxmlformats.org/officeDocument/2006/relationships/slideLayout" Target="../slideLayouts/slideLayout425.xml"/><Relationship Id="rId74" Type="http://schemas.openxmlformats.org/officeDocument/2006/relationships/slideLayout" Target="../slideLayouts/slideLayout441.xml"/><Relationship Id="rId79" Type="http://schemas.openxmlformats.org/officeDocument/2006/relationships/slideLayout" Target="../slideLayouts/slideLayout446.xml"/><Relationship Id="rId102" Type="http://schemas.openxmlformats.org/officeDocument/2006/relationships/slideLayout" Target="../slideLayouts/slideLayout469.xml"/><Relationship Id="rId5" Type="http://schemas.openxmlformats.org/officeDocument/2006/relationships/slideLayout" Target="../slideLayouts/slideLayout372.xml"/><Relationship Id="rId90" Type="http://schemas.openxmlformats.org/officeDocument/2006/relationships/slideLayout" Target="../slideLayouts/slideLayout457.xml"/><Relationship Id="rId95" Type="http://schemas.openxmlformats.org/officeDocument/2006/relationships/slideLayout" Target="../slideLayouts/slideLayout462.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43" Type="http://schemas.openxmlformats.org/officeDocument/2006/relationships/slideLayout" Target="../slideLayouts/slideLayout410.xml"/><Relationship Id="rId48" Type="http://schemas.openxmlformats.org/officeDocument/2006/relationships/slideLayout" Target="../slideLayouts/slideLayout415.xml"/><Relationship Id="rId64" Type="http://schemas.openxmlformats.org/officeDocument/2006/relationships/slideLayout" Target="../slideLayouts/slideLayout431.xml"/><Relationship Id="rId69" Type="http://schemas.openxmlformats.org/officeDocument/2006/relationships/slideLayout" Target="../slideLayouts/slideLayout436.xml"/><Relationship Id="rId80" Type="http://schemas.openxmlformats.org/officeDocument/2006/relationships/slideLayout" Target="../slideLayouts/slideLayout447.xml"/><Relationship Id="rId85" Type="http://schemas.openxmlformats.org/officeDocument/2006/relationships/slideLayout" Target="../slideLayouts/slideLayout452.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33" Type="http://schemas.openxmlformats.org/officeDocument/2006/relationships/slideLayout" Target="../slideLayouts/slideLayout400.xml"/><Relationship Id="rId38" Type="http://schemas.openxmlformats.org/officeDocument/2006/relationships/slideLayout" Target="../slideLayouts/slideLayout405.xml"/><Relationship Id="rId59" Type="http://schemas.openxmlformats.org/officeDocument/2006/relationships/slideLayout" Target="../slideLayouts/slideLayout426.xml"/><Relationship Id="rId103" Type="http://schemas.openxmlformats.org/officeDocument/2006/relationships/slideLayout" Target="../slideLayouts/slideLayout470.xml"/><Relationship Id="rId20" Type="http://schemas.openxmlformats.org/officeDocument/2006/relationships/slideLayout" Target="../slideLayouts/slideLayout387.xml"/><Relationship Id="rId41" Type="http://schemas.openxmlformats.org/officeDocument/2006/relationships/slideLayout" Target="../slideLayouts/slideLayout408.xml"/><Relationship Id="rId54" Type="http://schemas.openxmlformats.org/officeDocument/2006/relationships/slideLayout" Target="../slideLayouts/slideLayout421.xml"/><Relationship Id="rId62" Type="http://schemas.openxmlformats.org/officeDocument/2006/relationships/slideLayout" Target="../slideLayouts/slideLayout429.xml"/><Relationship Id="rId70" Type="http://schemas.openxmlformats.org/officeDocument/2006/relationships/slideLayout" Target="../slideLayouts/slideLayout437.xml"/><Relationship Id="rId75" Type="http://schemas.openxmlformats.org/officeDocument/2006/relationships/slideLayout" Target="../slideLayouts/slideLayout442.xml"/><Relationship Id="rId83" Type="http://schemas.openxmlformats.org/officeDocument/2006/relationships/slideLayout" Target="../slideLayouts/slideLayout450.xml"/><Relationship Id="rId88" Type="http://schemas.openxmlformats.org/officeDocument/2006/relationships/slideLayout" Target="../slideLayouts/slideLayout455.xml"/><Relationship Id="rId91" Type="http://schemas.openxmlformats.org/officeDocument/2006/relationships/slideLayout" Target="../slideLayouts/slideLayout458.xml"/><Relationship Id="rId96" Type="http://schemas.openxmlformats.org/officeDocument/2006/relationships/slideLayout" Target="../slideLayouts/slideLayout46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36" Type="http://schemas.openxmlformats.org/officeDocument/2006/relationships/slideLayout" Target="../slideLayouts/slideLayout403.xml"/><Relationship Id="rId49" Type="http://schemas.openxmlformats.org/officeDocument/2006/relationships/slideLayout" Target="../slideLayouts/slideLayout416.xml"/><Relationship Id="rId57" Type="http://schemas.openxmlformats.org/officeDocument/2006/relationships/slideLayout" Target="../slideLayouts/slideLayout424.xml"/><Relationship Id="rId106" Type="http://schemas.openxmlformats.org/officeDocument/2006/relationships/image" Target="../media/image1.png"/><Relationship Id="rId10" Type="http://schemas.openxmlformats.org/officeDocument/2006/relationships/slideLayout" Target="../slideLayouts/slideLayout377.xml"/><Relationship Id="rId31" Type="http://schemas.openxmlformats.org/officeDocument/2006/relationships/slideLayout" Target="../slideLayouts/slideLayout398.xml"/><Relationship Id="rId44" Type="http://schemas.openxmlformats.org/officeDocument/2006/relationships/slideLayout" Target="../slideLayouts/slideLayout411.xml"/><Relationship Id="rId52" Type="http://schemas.openxmlformats.org/officeDocument/2006/relationships/slideLayout" Target="../slideLayouts/slideLayout419.xml"/><Relationship Id="rId60" Type="http://schemas.openxmlformats.org/officeDocument/2006/relationships/slideLayout" Target="../slideLayouts/slideLayout427.xml"/><Relationship Id="rId65" Type="http://schemas.openxmlformats.org/officeDocument/2006/relationships/slideLayout" Target="../slideLayouts/slideLayout432.xml"/><Relationship Id="rId73" Type="http://schemas.openxmlformats.org/officeDocument/2006/relationships/slideLayout" Target="../slideLayouts/slideLayout440.xml"/><Relationship Id="rId78" Type="http://schemas.openxmlformats.org/officeDocument/2006/relationships/slideLayout" Target="../slideLayouts/slideLayout445.xml"/><Relationship Id="rId81" Type="http://schemas.openxmlformats.org/officeDocument/2006/relationships/slideLayout" Target="../slideLayouts/slideLayout448.xml"/><Relationship Id="rId86" Type="http://schemas.openxmlformats.org/officeDocument/2006/relationships/slideLayout" Target="../slideLayouts/slideLayout453.xml"/><Relationship Id="rId94" Type="http://schemas.openxmlformats.org/officeDocument/2006/relationships/slideLayout" Target="../slideLayouts/slideLayout461.xml"/><Relationship Id="rId99" Type="http://schemas.openxmlformats.org/officeDocument/2006/relationships/slideLayout" Target="../slideLayouts/slideLayout466.xml"/><Relationship Id="rId101" Type="http://schemas.openxmlformats.org/officeDocument/2006/relationships/slideLayout" Target="../slideLayouts/slideLayout468.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9" Type="http://schemas.openxmlformats.org/officeDocument/2006/relationships/slideLayout" Target="../slideLayouts/slideLayout406.xml"/><Relationship Id="rId34" Type="http://schemas.openxmlformats.org/officeDocument/2006/relationships/slideLayout" Target="../slideLayouts/slideLayout401.xml"/><Relationship Id="rId50" Type="http://schemas.openxmlformats.org/officeDocument/2006/relationships/slideLayout" Target="../slideLayouts/slideLayout417.xml"/><Relationship Id="rId55" Type="http://schemas.openxmlformats.org/officeDocument/2006/relationships/slideLayout" Target="../slideLayouts/slideLayout422.xml"/><Relationship Id="rId76" Type="http://schemas.openxmlformats.org/officeDocument/2006/relationships/slideLayout" Target="../slideLayouts/slideLayout443.xml"/><Relationship Id="rId97" Type="http://schemas.openxmlformats.org/officeDocument/2006/relationships/slideLayout" Target="../slideLayouts/slideLayout464.xml"/><Relationship Id="rId104" Type="http://schemas.openxmlformats.org/officeDocument/2006/relationships/slideLayout" Target="../slideLayouts/slideLayout471.xml"/><Relationship Id="rId7" Type="http://schemas.openxmlformats.org/officeDocument/2006/relationships/slideLayout" Target="../slideLayouts/slideLayout374.xml"/><Relationship Id="rId71" Type="http://schemas.openxmlformats.org/officeDocument/2006/relationships/slideLayout" Target="../slideLayouts/slideLayout438.xml"/><Relationship Id="rId92" Type="http://schemas.openxmlformats.org/officeDocument/2006/relationships/slideLayout" Target="../slideLayouts/slideLayout459.xml"/><Relationship Id="rId2" Type="http://schemas.openxmlformats.org/officeDocument/2006/relationships/slideLayout" Target="../slideLayouts/slideLayout369.xml"/><Relationship Id="rId29" Type="http://schemas.openxmlformats.org/officeDocument/2006/relationships/slideLayout" Target="../slideLayouts/slideLayout396.xml"/><Relationship Id="rId24" Type="http://schemas.openxmlformats.org/officeDocument/2006/relationships/slideLayout" Target="../slideLayouts/slideLayout391.xml"/><Relationship Id="rId40" Type="http://schemas.openxmlformats.org/officeDocument/2006/relationships/slideLayout" Target="../slideLayouts/slideLayout407.xml"/><Relationship Id="rId45" Type="http://schemas.openxmlformats.org/officeDocument/2006/relationships/slideLayout" Target="../slideLayouts/slideLayout412.xml"/><Relationship Id="rId66" Type="http://schemas.openxmlformats.org/officeDocument/2006/relationships/slideLayout" Target="../slideLayouts/slideLayout433.xml"/><Relationship Id="rId87" Type="http://schemas.openxmlformats.org/officeDocument/2006/relationships/slideLayout" Target="../slideLayouts/slideLayout454.xml"/><Relationship Id="rId61" Type="http://schemas.openxmlformats.org/officeDocument/2006/relationships/slideLayout" Target="../slideLayouts/slideLayout428.xml"/><Relationship Id="rId82" Type="http://schemas.openxmlformats.org/officeDocument/2006/relationships/slideLayout" Target="../slideLayouts/slideLayout449.xml"/><Relationship Id="rId19" Type="http://schemas.openxmlformats.org/officeDocument/2006/relationships/slideLayout" Target="../slideLayouts/slideLayout386.xml"/><Relationship Id="rId14" Type="http://schemas.openxmlformats.org/officeDocument/2006/relationships/slideLayout" Target="../slideLayouts/slideLayout381.xml"/><Relationship Id="rId30" Type="http://schemas.openxmlformats.org/officeDocument/2006/relationships/slideLayout" Target="../slideLayouts/slideLayout397.xml"/><Relationship Id="rId35" Type="http://schemas.openxmlformats.org/officeDocument/2006/relationships/slideLayout" Target="../slideLayouts/slideLayout402.xml"/><Relationship Id="rId56" Type="http://schemas.openxmlformats.org/officeDocument/2006/relationships/slideLayout" Target="../slideLayouts/slideLayout423.xml"/><Relationship Id="rId77" Type="http://schemas.openxmlformats.org/officeDocument/2006/relationships/slideLayout" Target="../slideLayouts/slideLayout444.xml"/><Relationship Id="rId100" Type="http://schemas.openxmlformats.org/officeDocument/2006/relationships/slideLayout" Target="../slideLayouts/slideLayout467.xml"/><Relationship Id="rId105" Type="http://schemas.openxmlformats.org/officeDocument/2006/relationships/theme" Target="../theme/theme3.xml"/><Relationship Id="rId8" Type="http://schemas.openxmlformats.org/officeDocument/2006/relationships/slideLayout" Target="../slideLayouts/slideLayout375.xml"/><Relationship Id="rId51" Type="http://schemas.openxmlformats.org/officeDocument/2006/relationships/slideLayout" Target="../slideLayouts/slideLayout418.xml"/><Relationship Id="rId72" Type="http://schemas.openxmlformats.org/officeDocument/2006/relationships/slideLayout" Target="../slideLayouts/slideLayout439.xml"/><Relationship Id="rId93" Type="http://schemas.openxmlformats.org/officeDocument/2006/relationships/slideLayout" Target="../slideLayouts/slideLayout460.xml"/><Relationship Id="rId98" Type="http://schemas.openxmlformats.org/officeDocument/2006/relationships/slideLayout" Target="../slideLayouts/slideLayout465.xml"/><Relationship Id="rId3" Type="http://schemas.openxmlformats.org/officeDocument/2006/relationships/slideLayout" Target="../slideLayouts/slideLayout370.xml"/><Relationship Id="rId25" Type="http://schemas.openxmlformats.org/officeDocument/2006/relationships/slideLayout" Target="../slideLayouts/slideLayout392.xml"/><Relationship Id="rId46" Type="http://schemas.openxmlformats.org/officeDocument/2006/relationships/slideLayout" Target="../slideLayouts/slideLayout413.xml"/><Relationship Id="rId67" Type="http://schemas.openxmlformats.org/officeDocument/2006/relationships/slideLayout" Target="../slideLayouts/slideLayout43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97.xml"/><Relationship Id="rId21" Type="http://schemas.openxmlformats.org/officeDocument/2006/relationships/slideLayout" Target="../slideLayouts/slideLayout492.xml"/><Relationship Id="rId42" Type="http://schemas.openxmlformats.org/officeDocument/2006/relationships/slideLayout" Target="../slideLayouts/slideLayout513.xml"/><Relationship Id="rId47" Type="http://schemas.openxmlformats.org/officeDocument/2006/relationships/slideLayout" Target="../slideLayouts/slideLayout518.xml"/><Relationship Id="rId63" Type="http://schemas.openxmlformats.org/officeDocument/2006/relationships/slideLayout" Target="../slideLayouts/slideLayout534.xml"/><Relationship Id="rId68" Type="http://schemas.openxmlformats.org/officeDocument/2006/relationships/slideLayout" Target="../slideLayouts/slideLayout539.xml"/><Relationship Id="rId84" Type="http://schemas.openxmlformats.org/officeDocument/2006/relationships/slideLayout" Target="../slideLayouts/slideLayout555.xml"/><Relationship Id="rId89" Type="http://schemas.openxmlformats.org/officeDocument/2006/relationships/slideLayout" Target="../slideLayouts/slideLayout560.xml"/><Relationship Id="rId16" Type="http://schemas.openxmlformats.org/officeDocument/2006/relationships/slideLayout" Target="../slideLayouts/slideLayout487.xml"/><Relationship Id="rId11" Type="http://schemas.openxmlformats.org/officeDocument/2006/relationships/slideLayout" Target="../slideLayouts/slideLayout482.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53" Type="http://schemas.openxmlformats.org/officeDocument/2006/relationships/slideLayout" Target="../slideLayouts/slideLayout524.xml"/><Relationship Id="rId58" Type="http://schemas.openxmlformats.org/officeDocument/2006/relationships/slideLayout" Target="../slideLayouts/slideLayout529.xml"/><Relationship Id="rId74" Type="http://schemas.openxmlformats.org/officeDocument/2006/relationships/slideLayout" Target="../slideLayouts/slideLayout545.xml"/><Relationship Id="rId79" Type="http://schemas.openxmlformats.org/officeDocument/2006/relationships/slideLayout" Target="../slideLayouts/slideLayout550.xml"/><Relationship Id="rId102" Type="http://schemas.openxmlformats.org/officeDocument/2006/relationships/slideLayout" Target="../slideLayouts/slideLayout573.xml"/><Relationship Id="rId5" Type="http://schemas.openxmlformats.org/officeDocument/2006/relationships/slideLayout" Target="../slideLayouts/slideLayout476.xml"/><Relationship Id="rId90" Type="http://schemas.openxmlformats.org/officeDocument/2006/relationships/slideLayout" Target="../slideLayouts/slideLayout561.xml"/><Relationship Id="rId95" Type="http://schemas.openxmlformats.org/officeDocument/2006/relationships/slideLayout" Target="../slideLayouts/slideLayout566.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43" Type="http://schemas.openxmlformats.org/officeDocument/2006/relationships/slideLayout" Target="../slideLayouts/slideLayout514.xml"/><Relationship Id="rId48" Type="http://schemas.openxmlformats.org/officeDocument/2006/relationships/slideLayout" Target="../slideLayouts/slideLayout519.xml"/><Relationship Id="rId64" Type="http://schemas.openxmlformats.org/officeDocument/2006/relationships/slideLayout" Target="../slideLayouts/slideLayout535.xml"/><Relationship Id="rId69" Type="http://schemas.openxmlformats.org/officeDocument/2006/relationships/slideLayout" Target="../slideLayouts/slideLayout540.xml"/><Relationship Id="rId80" Type="http://schemas.openxmlformats.org/officeDocument/2006/relationships/slideLayout" Target="../slideLayouts/slideLayout551.xml"/><Relationship Id="rId85" Type="http://schemas.openxmlformats.org/officeDocument/2006/relationships/slideLayout" Target="../slideLayouts/slideLayout556.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59" Type="http://schemas.openxmlformats.org/officeDocument/2006/relationships/slideLayout" Target="../slideLayouts/slideLayout530.xml"/><Relationship Id="rId103" Type="http://schemas.openxmlformats.org/officeDocument/2006/relationships/slideLayout" Target="../slideLayouts/slideLayout574.xml"/><Relationship Id="rId20" Type="http://schemas.openxmlformats.org/officeDocument/2006/relationships/slideLayout" Target="../slideLayouts/slideLayout491.xml"/><Relationship Id="rId41" Type="http://schemas.openxmlformats.org/officeDocument/2006/relationships/slideLayout" Target="../slideLayouts/slideLayout512.xml"/><Relationship Id="rId54" Type="http://schemas.openxmlformats.org/officeDocument/2006/relationships/slideLayout" Target="../slideLayouts/slideLayout525.xml"/><Relationship Id="rId62" Type="http://schemas.openxmlformats.org/officeDocument/2006/relationships/slideLayout" Target="../slideLayouts/slideLayout533.xml"/><Relationship Id="rId70" Type="http://schemas.openxmlformats.org/officeDocument/2006/relationships/slideLayout" Target="../slideLayouts/slideLayout541.xml"/><Relationship Id="rId75" Type="http://schemas.openxmlformats.org/officeDocument/2006/relationships/slideLayout" Target="../slideLayouts/slideLayout546.xml"/><Relationship Id="rId83" Type="http://schemas.openxmlformats.org/officeDocument/2006/relationships/slideLayout" Target="../slideLayouts/slideLayout554.xml"/><Relationship Id="rId88" Type="http://schemas.openxmlformats.org/officeDocument/2006/relationships/slideLayout" Target="../slideLayouts/slideLayout559.xml"/><Relationship Id="rId91" Type="http://schemas.openxmlformats.org/officeDocument/2006/relationships/slideLayout" Target="../slideLayouts/slideLayout562.xml"/><Relationship Id="rId96" Type="http://schemas.openxmlformats.org/officeDocument/2006/relationships/slideLayout" Target="../slideLayouts/slideLayout567.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49" Type="http://schemas.openxmlformats.org/officeDocument/2006/relationships/slideLayout" Target="../slideLayouts/slideLayout520.xml"/><Relationship Id="rId57" Type="http://schemas.openxmlformats.org/officeDocument/2006/relationships/slideLayout" Target="../slideLayouts/slideLayout528.xml"/><Relationship Id="rId106" Type="http://schemas.openxmlformats.org/officeDocument/2006/relationships/image" Target="../media/image1.png"/><Relationship Id="rId10" Type="http://schemas.openxmlformats.org/officeDocument/2006/relationships/slideLayout" Target="../slideLayouts/slideLayout481.xml"/><Relationship Id="rId31" Type="http://schemas.openxmlformats.org/officeDocument/2006/relationships/slideLayout" Target="../slideLayouts/slideLayout502.xml"/><Relationship Id="rId44" Type="http://schemas.openxmlformats.org/officeDocument/2006/relationships/slideLayout" Target="../slideLayouts/slideLayout515.xml"/><Relationship Id="rId52" Type="http://schemas.openxmlformats.org/officeDocument/2006/relationships/slideLayout" Target="../slideLayouts/slideLayout523.xml"/><Relationship Id="rId60" Type="http://schemas.openxmlformats.org/officeDocument/2006/relationships/slideLayout" Target="../slideLayouts/slideLayout531.xml"/><Relationship Id="rId65" Type="http://schemas.openxmlformats.org/officeDocument/2006/relationships/slideLayout" Target="../slideLayouts/slideLayout536.xml"/><Relationship Id="rId73" Type="http://schemas.openxmlformats.org/officeDocument/2006/relationships/slideLayout" Target="../slideLayouts/slideLayout544.xml"/><Relationship Id="rId78" Type="http://schemas.openxmlformats.org/officeDocument/2006/relationships/slideLayout" Target="../slideLayouts/slideLayout549.xml"/><Relationship Id="rId81" Type="http://schemas.openxmlformats.org/officeDocument/2006/relationships/slideLayout" Target="../slideLayouts/slideLayout552.xml"/><Relationship Id="rId86" Type="http://schemas.openxmlformats.org/officeDocument/2006/relationships/slideLayout" Target="../slideLayouts/slideLayout557.xml"/><Relationship Id="rId94" Type="http://schemas.openxmlformats.org/officeDocument/2006/relationships/slideLayout" Target="../slideLayouts/slideLayout565.xml"/><Relationship Id="rId99" Type="http://schemas.openxmlformats.org/officeDocument/2006/relationships/slideLayout" Target="../slideLayouts/slideLayout570.xml"/><Relationship Id="rId101" Type="http://schemas.openxmlformats.org/officeDocument/2006/relationships/slideLayout" Target="../slideLayouts/slideLayout572.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39" Type="http://schemas.openxmlformats.org/officeDocument/2006/relationships/slideLayout" Target="../slideLayouts/slideLayout510.xml"/><Relationship Id="rId34" Type="http://schemas.openxmlformats.org/officeDocument/2006/relationships/slideLayout" Target="../slideLayouts/slideLayout505.xml"/><Relationship Id="rId50" Type="http://schemas.openxmlformats.org/officeDocument/2006/relationships/slideLayout" Target="../slideLayouts/slideLayout521.xml"/><Relationship Id="rId55" Type="http://schemas.openxmlformats.org/officeDocument/2006/relationships/slideLayout" Target="../slideLayouts/slideLayout526.xml"/><Relationship Id="rId76" Type="http://schemas.openxmlformats.org/officeDocument/2006/relationships/slideLayout" Target="../slideLayouts/slideLayout547.xml"/><Relationship Id="rId97" Type="http://schemas.openxmlformats.org/officeDocument/2006/relationships/slideLayout" Target="../slideLayouts/slideLayout568.xml"/><Relationship Id="rId104" Type="http://schemas.openxmlformats.org/officeDocument/2006/relationships/slideLayout" Target="../slideLayouts/slideLayout575.xml"/><Relationship Id="rId7" Type="http://schemas.openxmlformats.org/officeDocument/2006/relationships/slideLayout" Target="../slideLayouts/slideLayout478.xml"/><Relationship Id="rId71" Type="http://schemas.openxmlformats.org/officeDocument/2006/relationships/slideLayout" Target="../slideLayouts/slideLayout542.xml"/><Relationship Id="rId92" Type="http://schemas.openxmlformats.org/officeDocument/2006/relationships/slideLayout" Target="../slideLayouts/slideLayout563.xml"/><Relationship Id="rId2" Type="http://schemas.openxmlformats.org/officeDocument/2006/relationships/slideLayout" Target="../slideLayouts/slideLayout473.xml"/><Relationship Id="rId29" Type="http://schemas.openxmlformats.org/officeDocument/2006/relationships/slideLayout" Target="../slideLayouts/slideLayout500.xml"/><Relationship Id="rId24" Type="http://schemas.openxmlformats.org/officeDocument/2006/relationships/slideLayout" Target="../slideLayouts/slideLayout495.xml"/><Relationship Id="rId40" Type="http://schemas.openxmlformats.org/officeDocument/2006/relationships/slideLayout" Target="../slideLayouts/slideLayout511.xml"/><Relationship Id="rId45" Type="http://schemas.openxmlformats.org/officeDocument/2006/relationships/slideLayout" Target="../slideLayouts/slideLayout516.xml"/><Relationship Id="rId66" Type="http://schemas.openxmlformats.org/officeDocument/2006/relationships/slideLayout" Target="../slideLayouts/slideLayout537.xml"/><Relationship Id="rId87" Type="http://schemas.openxmlformats.org/officeDocument/2006/relationships/slideLayout" Target="../slideLayouts/slideLayout558.xml"/><Relationship Id="rId61" Type="http://schemas.openxmlformats.org/officeDocument/2006/relationships/slideLayout" Target="../slideLayouts/slideLayout532.xml"/><Relationship Id="rId82" Type="http://schemas.openxmlformats.org/officeDocument/2006/relationships/slideLayout" Target="../slideLayouts/slideLayout553.xml"/><Relationship Id="rId19" Type="http://schemas.openxmlformats.org/officeDocument/2006/relationships/slideLayout" Target="../slideLayouts/slideLayout490.xml"/><Relationship Id="rId14" Type="http://schemas.openxmlformats.org/officeDocument/2006/relationships/slideLayout" Target="../slideLayouts/slideLayout485.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56" Type="http://schemas.openxmlformats.org/officeDocument/2006/relationships/slideLayout" Target="../slideLayouts/slideLayout527.xml"/><Relationship Id="rId77" Type="http://schemas.openxmlformats.org/officeDocument/2006/relationships/slideLayout" Target="../slideLayouts/slideLayout548.xml"/><Relationship Id="rId100" Type="http://schemas.openxmlformats.org/officeDocument/2006/relationships/slideLayout" Target="../slideLayouts/slideLayout571.xml"/><Relationship Id="rId105" Type="http://schemas.openxmlformats.org/officeDocument/2006/relationships/theme" Target="../theme/theme4.xml"/><Relationship Id="rId8" Type="http://schemas.openxmlformats.org/officeDocument/2006/relationships/slideLayout" Target="../slideLayouts/slideLayout479.xml"/><Relationship Id="rId51" Type="http://schemas.openxmlformats.org/officeDocument/2006/relationships/slideLayout" Target="../slideLayouts/slideLayout522.xml"/><Relationship Id="rId72" Type="http://schemas.openxmlformats.org/officeDocument/2006/relationships/slideLayout" Target="../slideLayouts/slideLayout543.xml"/><Relationship Id="rId93" Type="http://schemas.openxmlformats.org/officeDocument/2006/relationships/slideLayout" Target="../slideLayouts/slideLayout564.xml"/><Relationship Id="rId98" Type="http://schemas.openxmlformats.org/officeDocument/2006/relationships/slideLayout" Target="../slideLayouts/slideLayout569.xml"/><Relationship Id="rId3" Type="http://schemas.openxmlformats.org/officeDocument/2006/relationships/slideLayout" Target="../slideLayouts/slideLayout474.xml"/><Relationship Id="rId25" Type="http://schemas.openxmlformats.org/officeDocument/2006/relationships/slideLayout" Target="../slideLayouts/slideLayout496.xml"/><Relationship Id="rId46" Type="http://schemas.openxmlformats.org/officeDocument/2006/relationships/slideLayout" Target="../slideLayouts/slideLayout517.xml"/><Relationship Id="rId67" Type="http://schemas.openxmlformats.org/officeDocument/2006/relationships/slideLayout" Target="../slideLayouts/slideLayout5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09"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NewRocket,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426108393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4525" r:id="rId6"/>
    <p:sldLayoutId id="2147483686" r:id="rId7"/>
    <p:sldLayoutId id="2147484535" r:id="rId8"/>
    <p:sldLayoutId id="2147483688" r:id="rId9"/>
    <p:sldLayoutId id="2147484541" r:id="rId10"/>
    <p:sldLayoutId id="2147484538" r:id="rId11"/>
    <p:sldLayoutId id="2147484534" r:id="rId12"/>
    <p:sldLayoutId id="2147484533" r:id="rId13"/>
    <p:sldLayoutId id="2147484531" r:id="rId14"/>
    <p:sldLayoutId id="2147484539" r:id="rId15"/>
    <p:sldLayoutId id="2147484536" r:id="rId16"/>
    <p:sldLayoutId id="2147484548" r:id="rId17"/>
    <p:sldLayoutId id="214748453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4542" r:id="rId41"/>
    <p:sldLayoutId id="2147483721" r:id="rId42"/>
    <p:sldLayoutId id="2147483722" r:id="rId43"/>
    <p:sldLayoutId id="2147483723" r:id="rId44"/>
    <p:sldLayoutId id="2147483724" r:id="rId45"/>
    <p:sldLayoutId id="2147483725" r:id="rId46"/>
    <p:sldLayoutId id="2147484543" r:id="rId47"/>
    <p:sldLayoutId id="2147484544" r:id="rId48"/>
    <p:sldLayoutId id="2147483728" r:id="rId49"/>
    <p:sldLayoutId id="2147484516" r:id="rId50"/>
    <p:sldLayoutId id="2147484517" r:id="rId51"/>
    <p:sldLayoutId id="2147483731" r:id="rId52"/>
    <p:sldLayoutId id="2147483732" r:id="rId53"/>
    <p:sldLayoutId id="2147483733" r:id="rId54"/>
    <p:sldLayoutId id="2147483734" r:id="rId55"/>
    <p:sldLayoutId id="2147483735" r:id="rId56"/>
    <p:sldLayoutId id="2147483736" r:id="rId57"/>
    <p:sldLayoutId id="2147483737" r:id="rId58"/>
    <p:sldLayoutId id="2147483738" r:id="rId59"/>
    <p:sldLayoutId id="2147483739" r:id="rId60"/>
    <p:sldLayoutId id="2147483740" r:id="rId61"/>
    <p:sldLayoutId id="2147483741" r:id="rId62"/>
    <p:sldLayoutId id="2147483742" r:id="rId63"/>
    <p:sldLayoutId id="2147483743" r:id="rId64"/>
    <p:sldLayoutId id="2147483744" r:id="rId65"/>
    <p:sldLayoutId id="2147483745" r:id="rId66"/>
    <p:sldLayoutId id="2147483746" r:id="rId67"/>
    <p:sldLayoutId id="2147483747" r:id="rId68"/>
    <p:sldLayoutId id="2147483748" r:id="rId69"/>
    <p:sldLayoutId id="2147483749" r:id="rId70"/>
    <p:sldLayoutId id="2147483750" r:id="rId71"/>
    <p:sldLayoutId id="2147483751" r:id="rId72"/>
    <p:sldLayoutId id="2147483752" r:id="rId73"/>
    <p:sldLayoutId id="2147483753" r:id="rId74"/>
    <p:sldLayoutId id="2147483754" r:id="rId75"/>
    <p:sldLayoutId id="2147483755" r:id="rId76"/>
    <p:sldLayoutId id="2147483756" r:id="rId77"/>
    <p:sldLayoutId id="2147483757" r:id="rId78"/>
    <p:sldLayoutId id="2147483758" r:id="rId79"/>
    <p:sldLayoutId id="2147483759" r:id="rId80"/>
    <p:sldLayoutId id="2147483760" r:id="rId81"/>
    <p:sldLayoutId id="2147483761" r:id="rId82"/>
    <p:sldLayoutId id="2147483762" r:id="rId83"/>
    <p:sldLayoutId id="2147483763" r:id="rId84"/>
    <p:sldLayoutId id="2147483764" r:id="rId85"/>
    <p:sldLayoutId id="2147483765" r:id="rId86"/>
    <p:sldLayoutId id="2147483766" r:id="rId87"/>
    <p:sldLayoutId id="2147483767" r:id="rId88"/>
    <p:sldLayoutId id="2147483768" r:id="rId89"/>
    <p:sldLayoutId id="2147483769" r:id="rId90"/>
    <p:sldLayoutId id="2147483770" r:id="rId91"/>
    <p:sldLayoutId id="2147483771" r:id="rId92"/>
    <p:sldLayoutId id="2147483772" r:id="rId93"/>
    <p:sldLayoutId id="2147483773" r:id="rId94"/>
    <p:sldLayoutId id="2147483774" r:id="rId95"/>
    <p:sldLayoutId id="2147483775" r:id="rId96"/>
    <p:sldLayoutId id="2147483776" r:id="rId97"/>
    <p:sldLayoutId id="2147483777" r:id="rId98"/>
    <p:sldLayoutId id="2147484526" r:id="rId99"/>
    <p:sldLayoutId id="2147484527" r:id="rId100"/>
    <p:sldLayoutId id="2147484528" r:id="rId101"/>
    <p:sldLayoutId id="2147483781" r:id="rId102"/>
    <p:sldLayoutId id="2147483782" r:id="rId103"/>
    <p:sldLayoutId id="2147483783" r:id="rId104"/>
    <p:sldLayoutId id="2147483784" r:id="rId105"/>
    <p:sldLayoutId id="2147484146" r:id="rId106"/>
    <p:sldLayoutId id="2147484555" r:id="rId107"/>
  </p:sldLayoutIdLst>
  <p:hf sldNum="0" hdr="0" ftr="0"/>
  <p:txStyles>
    <p:titleStyle>
      <a:lvl1pPr algn="l" defTabSz="228531" rtl="0" eaLnBrk="1" latinLnBrk="0" hangingPunct="1">
        <a:lnSpc>
          <a:spcPct val="100000"/>
        </a:lnSpc>
        <a:spcBef>
          <a:spcPct val="0"/>
        </a:spcBef>
        <a:buNone/>
        <a:defRPr sz="3199" b="1" i="0" kern="1200">
          <a:solidFill>
            <a:schemeClr val="tx2"/>
          </a:solidFill>
          <a:latin typeface="+mj-lt"/>
          <a:ea typeface="Inter" panose="02000503000000020004" pitchFamily="2" charset="0"/>
          <a:cs typeface="Arial" panose="020B0604020202020204" pitchFamily="34" charset="0"/>
        </a:defRPr>
      </a:lvl1pPr>
    </p:titleStyle>
    <p:bodyStyle>
      <a:lvl1pPr marL="228531" indent="-228531" algn="l" defTabSz="228531" rtl="0" eaLnBrk="1" latinLnBrk="0" hangingPunct="1">
        <a:lnSpc>
          <a:spcPct val="150000"/>
        </a:lnSpc>
        <a:spcBef>
          <a:spcPts val="0"/>
        </a:spcBef>
        <a:spcAft>
          <a:spcPts val="0"/>
        </a:spcAft>
        <a:buFont typeface="Arial" panose="020B0604020202020204" pitchFamily="34" charset="0"/>
        <a:buChar char="•"/>
        <a:tabLst/>
        <a:defRPr sz="2399" b="0" i="0" kern="1200">
          <a:solidFill>
            <a:schemeClr val="tx1"/>
          </a:solidFill>
          <a:latin typeface="+mn-lt"/>
          <a:ea typeface="Inter" panose="02000503000000020004" pitchFamily="2" charset="0"/>
          <a:cs typeface="Arial" panose="020B0604020202020204" pitchFamily="34" charset="0"/>
        </a:defRPr>
      </a:lvl1pPr>
      <a:lvl2pPr marL="685594" indent="-228531" algn="l" defTabSz="228531" rtl="0" eaLnBrk="1" latinLnBrk="0" hangingPunct="1">
        <a:lnSpc>
          <a:spcPct val="150000"/>
        </a:lnSpc>
        <a:spcBef>
          <a:spcPts val="0"/>
        </a:spcBef>
        <a:spcAft>
          <a:spcPts val="0"/>
        </a:spcAft>
        <a:buFont typeface="Arial" panose="020B0604020202020204" pitchFamily="34" charset="0"/>
        <a:buChar char="•"/>
        <a:tabLst/>
        <a:defRPr sz="1999" b="0" i="0" kern="1200">
          <a:solidFill>
            <a:schemeClr val="tx1"/>
          </a:solidFill>
          <a:latin typeface="+mn-lt"/>
          <a:ea typeface="Inter" panose="02000503000000020004" pitchFamily="2" charset="0"/>
          <a:cs typeface="Arial" panose="020B0604020202020204" pitchFamily="34" charset="0"/>
        </a:defRPr>
      </a:lvl2pPr>
      <a:lvl3pPr marL="1142657" indent="-228531" algn="l" defTabSz="228531" rtl="0" eaLnBrk="1" latinLnBrk="0" hangingPunct="1">
        <a:lnSpc>
          <a:spcPct val="150000"/>
        </a:lnSpc>
        <a:spcBef>
          <a:spcPts val="0"/>
        </a:spcBef>
        <a:spcAft>
          <a:spcPts val="0"/>
        </a:spcAft>
        <a:buFont typeface="Arial" panose="020B0604020202020204" pitchFamily="34" charset="0"/>
        <a:buChar char="•"/>
        <a:tabLst/>
        <a:defRPr sz="1799" b="0" i="0" kern="1200">
          <a:solidFill>
            <a:schemeClr val="tx1"/>
          </a:solidFill>
          <a:latin typeface="+mn-lt"/>
          <a:ea typeface="Inter" panose="02000503000000020004" pitchFamily="2" charset="0"/>
          <a:cs typeface="Arial" panose="020B0604020202020204" pitchFamily="34" charset="0"/>
        </a:defRPr>
      </a:lvl3pPr>
      <a:lvl4pPr marL="1599720"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6783"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p:nvPr/>
        </p:nvSpPr>
        <p:spPr>
          <a:xfrm>
            <a:off x="0" y="6400800"/>
            <a:ext cx="12188825" cy="468486"/>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 name="Google Shape;11;p53"/>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marR="0" lvl="0" algn="l" rtl="0">
              <a:lnSpc>
                <a:spcPct val="12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3"/>
          <p:cNvSpPr txBox="1">
            <a:spLocks noGrp="1"/>
          </p:cNvSpPr>
          <p:nvPr>
            <p:ph type="body" idx="1"/>
          </p:nvPr>
        </p:nvSpPr>
        <p:spPr>
          <a:xfrm>
            <a:off x="609441" y="2057400"/>
            <a:ext cx="10969942" cy="4114800"/>
          </a:xfrm>
          <a:prstGeom prst="rect">
            <a:avLst/>
          </a:prstGeom>
          <a:noFill/>
          <a:ln>
            <a:noFill/>
          </a:ln>
        </p:spPr>
        <p:txBody>
          <a:bodyPr spcFirstLastPara="1" wrap="square" lIns="0" tIns="182875" rIns="0" bIns="45700" anchor="t" anchorCtr="0">
            <a:normAutofit/>
          </a:bodyPr>
          <a:lstStyle>
            <a:lvl1pPr marL="457200" marR="0" lvl="0" indent="-381000" algn="l"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Inter"/>
                <a:ea typeface="Inter"/>
                <a:cs typeface="Inter"/>
                <a:sym typeface="Inter"/>
              </a:defRPr>
            </a:lvl1pPr>
            <a:lvl2pPr marL="914400" marR="0" lvl="1" indent="-355600" algn="l"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Inter"/>
                <a:ea typeface="Inter"/>
                <a:cs typeface="Inter"/>
                <a:sym typeface="Inter"/>
              </a:defRPr>
            </a:lvl2pPr>
            <a:lvl3pPr marL="1371600" marR="0" lvl="2"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Inter"/>
                <a:ea typeface="Inter"/>
                <a:cs typeface="Inter"/>
                <a:sym typeface="Inter"/>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4pPr>
            <a:lvl5pPr marL="2286000" marR="0" lvl="4"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53"/>
          <p:cNvSpPr txBox="1"/>
          <p:nvPr/>
        </p:nvSpPr>
        <p:spPr>
          <a:xfrm>
            <a:off x="10208141" y="6400801"/>
            <a:ext cx="1371243" cy="453908"/>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14" name="Google Shape;14;p53"/>
          <p:cNvSpPr/>
          <p:nvPr/>
        </p:nvSpPr>
        <p:spPr>
          <a:xfrm>
            <a:off x="4266089" y="7905757"/>
            <a:ext cx="804462" cy="804863"/>
          </a:xfrm>
          <a:prstGeom prst="roundRect">
            <a:avLst>
              <a:gd name="adj" fmla="val 16667"/>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3351927" y="7905758"/>
            <a:ext cx="804462" cy="804863"/>
          </a:xfrm>
          <a:prstGeom prst="roundRect">
            <a:avLst>
              <a:gd name="adj" fmla="val 16667"/>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16" name="Google Shape;16;p53"/>
          <p:cNvSpPr/>
          <p:nvPr/>
        </p:nvSpPr>
        <p:spPr>
          <a:xfrm>
            <a:off x="1523603" y="7905760"/>
            <a:ext cx="804462" cy="804863"/>
          </a:xfrm>
          <a:prstGeom prst="roundRect">
            <a:avLst>
              <a:gd name="adj" fmla="val 16667"/>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a:off x="609441" y="7905761"/>
            <a:ext cx="804462" cy="804863"/>
          </a:xfrm>
          <a:prstGeom prst="roundRect">
            <a:avLst>
              <a:gd name="adj" fmla="val 16667"/>
            </a:avLst>
          </a:prstGeom>
          <a:solidFill>
            <a:srgbClr val="2E1E4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18" name="Google Shape;18;p53"/>
          <p:cNvSpPr/>
          <p:nvPr/>
        </p:nvSpPr>
        <p:spPr>
          <a:xfrm>
            <a:off x="2437765" y="7905759"/>
            <a:ext cx="804462" cy="804863"/>
          </a:xfrm>
          <a:prstGeom prst="roundRect">
            <a:avLst>
              <a:gd name="adj" fmla="val 16667"/>
            </a:avLst>
          </a:prstGeom>
          <a:solidFill>
            <a:schemeClr val="accent1"/>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19" name="Google Shape;19;p53"/>
          <p:cNvSpPr/>
          <p:nvPr/>
        </p:nvSpPr>
        <p:spPr>
          <a:xfrm>
            <a:off x="5180251" y="7905757"/>
            <a:ext cx="804462" cy="804863"/>
          </a:xfrm>
          <a:prstGeom prst="roundRect">
            <a:avLst>
              <a:gd name="adj" fmla="val 16667"/>
            </a:avLst>
          </a:prstGeom>
          <a:solidFill>
            <a:srgbClr val="DCD4ED"/>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6094411" y="7905756"/>
            <a:ext cx="804462" cy="804863"/>
          </a:xfrm>
          <a:prstGeom prst="roundRect">
            <a:avLst>
              <a:gd name="adj" fmla="val 16667"/>
            </a:avLst>
          </a:prstGeom>
          <a:solidFill>
            <a:schemeClr val="accent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21" name="Google Shape;21;p53"/>
          <p:cNvSpPr/>
          <p:nvPr/>
        </p:nvSpPr>
        <p:spPr>
          <a:xfrm>
            <a:off x="7002382" y="7905755"/>
            <a:ext cx="804462" cy="804863"/>
          </a:xfrm>
          <a:prstGeom prst="roundRect">
            <a:avLst>
              <a:gd name="adj" fmla="val 16667"/>
            </a:avLst>
          </a:prstGeom>
          <a:solidFill>
            <a:schemeClr val="accent3"/>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22" name="Google Shape;22;p53"/>
          <p:cNvSpPr/>
          <p:nvPr/>
        </p:nvSpPr>
        <p:spPr>
          <a:xfrm>
            <a:off x="7922736" y="7905754"/>
            <a:ext cx="804462" cy="804863"/>
          </a:xfrm>
          <a:prstGeom prst="roundRect">
            <a:avLst>
              <a:gd name="adj" fmla="val 16667"/>
            </a:avLst>
          </a:prstGeom>
          <a:solidFill>
            <a:schemeClr val="accent4"/>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8836898" y="7905753"/>
            <a:ext cx="804462" cy="804863"/>
          </a:xfrm>
          <a:prstGeom prst="roundRect">
            <a:avLst>
              <a:gd name="adj" fmla="val 16667"/>
            </a:avLst>
          </a:prstGeom>
          <a:solidFill>
            <a:srgbClr val="95C63F"/>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24" name="Google Shape;24;p53"/>
          <p:cNvSpPr/>
          <p:nvPr/>
        </p:nvSpPr>
        <p:spPr>
          <a:xfrm>
            <a:off x="10665222" y="7905751"/>
            <a:ext cx="804462" cy="804863"/>
          </a:xfrm>
          <a:prstGeom prst="roundRect">
            <a:avLst>
              <a:gd name="adj" fmla="val 16667"/>
            </a:avLst>
          </a:prstGeom>
          <a:solidFill>
            <a:schemeClr val="accent5"/>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9738675" y="7905751"/>
            <a:ext cx="804462" cy="804863"/>
          </a:xfrm>
          <a:prstGeom prst="roundRect">
            <a:avLst>
              <a:gd name="adj" fmla="val 16667"/>
            </a:avLst>
          </a:prstGeom>
          <a:solidFill>
            <a:schemeClr val="accent6"/>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pic>
        <p:nvPicPr>
          <p:cNvPr id="26" name="Google Shape;26;p53"/>
          <p:cNvPicPr preferRelativeResize="0"/>
          <p:nvPr/>
        </p:nvPicPr>
        <p:blipFill rotWithShape="1">
          <a:blip r:embed="rId262">
            <a:alphaModFix/>
          </a:blip>
          <a:srcRect/>
          <a:stretch/>
        </p:blipFill>
        <p:spPr>
          <a:xfrm>
            <a:off x="486271" y="6471313"/>
            <a:ext cx="1160496" cy="327574"/>
          </a:xfrm>
          <a:prstGeom prst="rect">
            <a:avLst/>
          </a:prstGeom>
          <a:noFill/>
          <a:ln>
            <a:noFill/>
          </a:ln>
        </p:spPr>
      </p:pic>
    </p:spTree>
    <p:extLst>
      <p:ext uri="{BB962C8B-B14F-4D97-AF65-F5344CB8AC3E}">
        <p14:creationId xmlns:p14="http://schemas.microsoft.com/office/powerpoint/2010/main" val="2928453247"/>
      </p:ext>
    </p:extLst>
  </p:cSld>
  <p:clrMap bg1="lt1" tx1="dk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3662" r:id="rId9"/>
    <p:sldLayoutId id="2147484158" r:id="rId10"/>
    <p:sldLayoutId id="2147484159" r:id="rId11"/>
    <p:sldLayoutId id="2147484160" r:id="rId12"/>
    <p:sldLayoutId id="2147484161" r:id="rId13"/>
    <p:sldLayoutId id="2147483666" r:id="rId14"/>
    <p:sldLayoutId id="2147484515" r:id="rId15"/>
    <p:sldLayoutId id="2147484162" r:id="rId16"/>
    <p:sldLayoutId id="2147484163" r:id="rId17"/>
    <p:sldLayoutId id="2147484164" r:id="rId18"/>
    <p:sldLayoutId id="2147484165" r:id="rId19"/>
    <p:sldLayoutId id="2147484166" r:id="rId20"/>
    <p:sldLayoutId id="2147484167" r:id="rId21"/>
    <p:sldLayoutId id="2147484168" r:id="rId22"/>
    <p:sldLayoutId id="2147484169" r:id="rId23"/>
    <p:sldLayoutId id="2147484170" r:id="rId24"/>
    <p:sldLayoutId id="2147484171" r:id="rId25"/>
    <p:sldLayoutId id="2147484172" r:id="rId26"/>
    <p:sldLayoutId id="2147484173" r:id="rId27"/>
    <p:sldLayoutId id="2147484174" r:id="rId28"/>
    <p:sldLayoutId id="2147484175" r:id="rId29"/>
    <p:sldLayoutId id="2147484176" r:id="rId30"/>
    <p:sldLayoutId id="2147484177" r:id="rId31"/>
    <p:sldLayoutId id="2147484178" r:id="rId32"/>
    <p:sldLayoutId id="2147484179" r:id="rId33"/>
    <p:sldLayoutId id="2147484180" r:id="rId34"/>
    <p:sldLayoutId id="2147484181" r:id="rId35"/>
    <p:sldLayoutId id="2147484182" r:id="rId36"/>
    <p:sldLayoutId id="2147484183" r:id="rId37"/>
    <p:sldLayoutId id="2147484184" r:id="rId38"/>
    <p:sldLayoutId id="2147484185" r:id="rId39"/>
    <p:sldLayoutId id="2147484186" r:id="rId40"/>
    <p:sldLayoutId id="2147484187" r:id="rId41"/>
    <p:sldLayoutId id="2147484188" r:id="rId42"/>
    <p:sldLayoutId id="2147484189" r:id="rId43"/>
    <p:sldLayoutId id="2147484190" r:id="rId44"/>
    <p:sldLayoutId id="2147484191" r:id="rId45"/>
    <p:sldLayoutId id="2147484192" r:id="rId46"/>
    <p:sldLayoutId id="2147484193" r:id="rId47"/>
    <p:sldLayoutId id="2147484194" r:id="rId48"/>
    <p:sldLayoutId id="2147484195" r:id="rId49"/>
    <p:sldLayoutId id="2147484196" r:id="rId50"/>
    <p:sldLayoutId id="2147484197" r:id="rId51"/>
    <p:sldLayoutId id="2147484198" r:id="rId52"/>
    <p:sldLayoutId id="2147484199" r:id="rId53"/>
    <p:sldLayoutId id="2147484200" r:id="rId54"/>
    <p:sldLayoutId id="2147484201" r:id="rId55"/>
    <p:sldLayoutId id="2147484202" r:id="rId56"/>
    <p:sldLayoutId id="2147484203" r:id="rId57"/>
    <p:sldLayoutId id="2147484204" r:id="rId58"/>
    <p:sldLayoutId id="2147484205" r:id="rId59"/>
    <p:sldLayoutId id="2147484206" r:id="rId60"/>
    <p:sldLayoutId id="2147484207" r:id="rId61"/>
    <p:sldLayoutId id="2147484208" r:id="rId62"/>
    <p:sldLayoutId id="2147484209" r:id="rId63"/>
    <p:sldLayoutId id="2147484210" r:id="rId64"/>
    <p:sldLayoutId id="2147484211" r:id="rId65"/>
    <p:sldLayoutId id="2147484212" r:id="rId66"/>
    <p:sldLayoutId id="2147484213" r:id="rId67"/>
    <p:sldLayoutId id="2147484214" r:id="rId68"/>
    <p:sldLayoutId id="2147484215" r:id="rId69"/>
    <p:sldLayoutId id="2147484216" r:id="rId70"/>
    <p:sldLayoutId id="2147484217" r:id="rId71"/>
    <p:sldLayoutId id="2147484218" r:id="rId72"/>
    <p:sldLayoutId id="2147484518" r:id="rId73"/>
    <p:sldLayoutId id="2147484220" r:id="rId74"/>
    <p:sldLayoutId id="2147484221" r:id="rId75"/>
    <p:sldLayoutId id="2147483729" r:id="rId76"/>
    <p:sldLayoutId id="2147483730" r:id="rId77"/>
    <p:sldLayoutId id="2147483856" r:id="rId78"/>
    <p:sldLayoutId id="2147484222" r:id="rId79"/>
    <p:sldLayoutId id="2147484223" r:id="rId80"/>
    <p:sldLayoutId id="2147484519" r:id="rId81"/>
    <p:sldLayoutId id="2147484520" r:id="rId82"/>
    <p:sldLayoutId id="2147484545" r:id="rId83"/>
    <p:sldLayoutId id="2147484521" r:id="rId84"/>
    <p:sldLayoutId id="2147484227" r:id="rId85"/>
    <p:sldLayoutId id="2147484530" r:id="rId86"/>
    <p:sldLayoutId id="2147484522" r:id="rId87"/>
    <p:sldLayoutId id="2147484229" r:id="rId88"/>
    <p:sldLayoutId id="2147484230" r:id="rId89"/>
    <p:sldLayoutId id="2147484231" r:id="rId90"/>
    <p:sldLayoutId id="2147484232" r:id="rId91"/>
    <p:sldLayoutId id="2147484233" r:id="rId92"/>
    <p:sldLayoutId id="2147484234" r:id="rId93"/>
    <p:sldLayoutId id="2147484235" r:id="rId94"/>
    <p:sldLayoutId id="2147484540" r:id="rId95"/>
    <p:sldLayoutId id="2147484546" r:id="rId96"/>
    <p:sldLayoutId id="2147484236" r:id="rId97"/>
    <p:sldLayoutId id="2147484237" r:id="rId98"/>
    <p:sldLayoutId id="2147484238" r:id="rId99"/>
    <p:sldLayoutId id="2147484239" r:id="rId100"/>
    <p:sldLayoutId id="2147484240" r:id="rId101"/>
    <p:sldLayoutId id="2147484241" r:id="rId102"/>
    <p:sldLayoutId id="2147484242" r:id="rId103"/>
    <p:sldLayoutId id="2147484243" r:id="rId104"/>
    <p:sldLayoutId id="2147484244" r:id="rId105"/>
    <p:sldLayoutId id="2147484547" r:id="rId106"/>
    <p:sldLayoutId id="2147484245" r:id="rId107"/>
    <p:sldLayoutId id="2147484523" r:id="rId108"/>
    <p:sldLayoutId id="2147484247" r:id="rId109"/>
    <p:sldLayoutId id="2147484248" r:id="rId110"/>
    <p:sldLayoutId id="2147483940" r:id="rId111"/>
    <p:sldLayoutId id="2147484529" r:id="rId112"/>
    <p:sldLayoutId id="2147484249" r:id="rId113"/>
    <p:sldLayoutId id="2147484250" r:id="rId114"/>
    <p:sldLayoutId id="2147484251" r:id="rId115"/>
    <p:sldLayoutId id="2147484252" r:id="rId116"/>
    <p:sldLayoutId id="2147484253" r:id="rId117"/>
    <p:sldLayoutId id="2147484254" r:id="rId118"/>
    <p:sldLayoutId id="2147484255" r:id="rId119"/>
    <p:sldLayoutId id="2147484256" r:id="rId120"/>
    <p:sldLayoutId id="2147484257" r:id="rId121"/>
    <p:sldLayoutId id="2147484258" r:id="rId122"/>
    <p:sldLayoutId id="2147484259" r:id="rId123"/>
    <p:sldLayoutId id="2147484260" r:id="rId124"/>
    <p:sldLayoutId id="2147484261" r:id="rId125"/>
    <p:sldLayoutId id="2147484262" r:id="rId126"/>
    <p:sldLayoutId id="2147484263" r:id="rId127"/>
    <p:sldLayoutId id="2147484264" r:id="rId128"/>
    <p:sldLayoutId id="2147484265" r:id="rId129"/>
    <p:sldLayoutId id="2147484266" r:id="rId130"/>
    <p:sldLayoutId id="2147484267" r:id="rId131"/>
    <p:sldLayoutId id="2147484268" r:id="rId132"/>
    <p:sldLayoutId id="2147484269" r:id="rId133"/>
    <p:sldLayoutId id="2147484270" r:id="rId134"/>
    <p:sldLayoutId id="2147484271" r:id="rId135"/>
    <p:sldLayoutId id="2147484272" r:id="rId136"/>
    <p:sldLayoutId id="2147484273" r:id="rId137"/>
    <p:sldLayoutId id="2147484274" r:id="rId138"/>
    <p:sldLayoutId id="2147484275" r:id="rId139"/>
    <p:sldLayoutId id="2147484276" r:id="rId140"/>
    <p:sldLayoutId id="2147484277" r:id="rId141"/>
    <p:sldLayoutId id="2147484278" r:id="rId142"/>
    <p:sldLayoutId id="2147484279" r:id="rId143"/>
    <p:sldLayoutId id="2147484280" r:id="rId144"/>
    <p:sldLayoutId id="2147484281" r:id="rId145"/>
    <p:sldLayoutId id="2147484282" r:id="rId146"/>
    <p:sldLayoutId id="2147484283" r:id="rId147"/>
    <p:sldLayoutId id="2147484284" r:id="rId148"/>
    <p:sldLayoutId id="2147484285" r:id="rId149"/>
    <p:sldLayoutId id="2147484286" r:id="rId150"/>
    <p:sldLayoutId id="2147484287" r:id="rId151"/>
    <p:sldLayoutId id="2147484288" r:id="rId152"/>
    <p:sldLayoutId id="2147484289" r:id="rId153"/>
    <p:sldLayoutId id="2147484290" r:id="rId154"/>
    <p:sldLayoutId id="2147484291" r:id="rId155"/>
    <p:sldLayoutId id="2147484292" r:id="rId156"/>
    <p:sldLayoutId id="2147484293" r:id="rId157"/>
    <p:sldLayoutId id="2147484294" r:id="rId158"/>
    <p:sldLayoutId id="2147484295" r:id="rId159"/>
    <p:sldLayoutId id="2147484296" r:id="rId160"/>
    <p:sldLayoutId id="2147484297" r:id="rId161"/>
    <p:sldLayoutId id="2147484298" r:id="rId162"/>
    <p:sldLayoutId id="2147484299" r:id="rId163"/>
    <p:sldLayoutId id="2147484300" r:id="rId164"/>
    <p:sldLayoutId id="2147484301" r:id="rId165"/>
    <p:sldLayoutId id="2147484302" r:id="rId166"/>
    <p:sldLayoutId id="2147484303" r:id="rId167"/>
    <p:sldLayoutId id="2147484304" r:id="rId168"/>
    <p:sldLayoutId id="2147484305" r:id="rId169"/>
    <p:sldLayoutId id="2147484306" r:id="rId170"/>
    <p:sldLayoutId id="2147484307" r:id="rId171"/>
    <p:sldLayoutId id="2147484308" r:id="rId172"/>
    <p:sldLayoutId id="2147484309" r:id="rId173"/>
    <p:sldLayoutId id="2147484002" r:id="rId174"/>
    <p:sldLayoutId id="2147484310" r:id="rId175"/>
    <p:sldLayoutId id="2147484311" r:id="rId176"/>
    <p:sldLayoutId id="2147484312" r:id="rId177"/>
    <p:sldLayoutId id="2147484313" r:id="rId178"/>
    <p:sldLayoutId id="2147484314" r:id="rId179"/>
    <p:sldLayoutId id="2147484315" r:id="rId180"/>
    <p:sldLayoutId id="2147484316" r:id="rId181"/>
    <p:sldLayoutId id="2147484317" r:id="rId182"/>
    <p:sldLayoutId id="2147484318" r:id="rId183"/>
    <p:sldLayoutId id="2147484319" r:id="rId184"/>
    <p:sldLayoutId id="2147484320" r:id="rId185"/>
    <p:sldLayoutId id="2147484321" r:id="rId186"/>
    <p:sldLayoutId id="2147484322" r:id="rId187"/>
    <p:sldLayoutId id="2147484323" r:id="rId188"/>
    <p:sldLayoutId id="2147484324" r:id="rId189"/>
    <p:sldLayoutId id="2147484325" r:id="rId190"/>
    <p:sldLayoutId id="2147484326" r:id="rId191"/>
    <p:sldLayoutId id="2147484327" r:id="rId192"/>
    <p:sldLayoutId id="2147484328" r:id="rId193"/>
    <p:sldLayoutId id="2147484329" r:id="rId194"/>
    <p:sldLayoutId id="2147484330" r:id="rId195"/>
    <p:sldLayoutId id="2147484331" r:id="rId196"/>
    <p:sldLayoutId id="2147484332" r:id="rId197"/>
    <p:sldLayoutId id="2147484333" r:id="rId198"/>
    <p:sldLayoutId id="2147484334" r:id="rId199"/>
    <p:sldLayoutId id="2147484335" r:id="rId200"/>
    <p:sldLayoutId id="2147484336" r:id="rId201"/>
    <p:sldLayoutId id="2147484337" r:id="rId202"/>
    <p:sldLayoutId id="2147484338" r:id="rId203"/>
    <p:sldLayoutId id="2147484339" r:id="rId204"/>
    <p:sldLayoutId id="2147484340" r:id="rId205"/>
    <p:sldLayoutId id="2147484341" r:id="rId206"/>
    <p:sldLayoutId id="2147484342" r:id="rId207"/>
    <p:sldLayoutId id="2147484343" r:id="rId208"/>
    <p:sldLayoutId id="2147484344" r:id="rId209"/>
    <p:sldLayoutId id="2147484345" r:id="rId210"/>
    <p:sldLayoutId id="2147484346" r:id="rId211"/>
    <p:sldLayoutId id="2147484347" r:id="rId212"/>
    <p:sldLayoutId id="2147484348" r:id="rId213"/>
    <p:sldLayoutId id="2147484349" r:id="rId214"/>
    <p:sldLayoutId id="2147484350" r:id="rId215"/>
    <p:sldLayoutId id="2147484351" r:id="rId216"/>
    <p:sldLayoutId id="2147484352" r:id="rId217"/>
    <p:sldLayoutId id="2147484353" r:id="rId218"/>
    <p:sldLayoutId id="2147484354" r:id="rId219"/>
    <p:sldLayoutId id="2147484355" r:id="rId220"/>
    <p:sldLayoutId id="2147484356" r:id="rId221"/>
    <p:sldLayoutId id="2147484357" r:id="rId222"/>
    <p:sldLayoutId id="2147484358" r:id="rId223"/>
    <p:sldLayoutId id="2147484359" r:id="rId224"/>
    <p:sldLayoutId id="2147484360" r:id="rId225"/>
    <p:sldLayoutId id="2147484361" r:id="rId226"/>
    <p:sldLayoutId id="2147484362" r:id="rId227"/>
    <p:sldLayoutId id="2147484363" r:id="rId228"/>
    <p:sldLayoutId id="2147484364" r:id="rId229"/>
    <p:sldLayoutId id="2147484365" r:id="rId230"/>
    <p:sldLayoutId id="2147484366" r:id="rId231"/>
    <p:sldLayoutId id="2147484367" r:id="rId232"/>
    <p:sldLayoutId id="2147484368" r:id="rId233"/>
    <p:sldLayoutId id="2147484369" r:id="rId234"/>
    <p:sldLayoutId id="2147484370" r:id="rId235"/>
    <p:sldLayoutId id="2147484219" r:id="rId236"/>
    <p:sldLayoutId id="2147484371" r:id="rId237"/>
    <p:sldLayoutId id="2147484372" r:id="rId238"/>
    <p:sldLayoutId id="2147484373" r:id="rId239"/>
    <p:sldLayoutId id="2147484224" r:id="rId240"/>
    <p:sldLayoutId id="2147484225" r:id="rId241"/>
    <p:sldLayoutId id="2147484226" r:id="rId242"/>
    <p:sldLayoutId id="2147484374" r:id="rId243"/>
    <p:sldLayoutId id="2147484375" r:id="rId244"/>
    <p:sldLayoutId id="2147484376" r:id="rId245"/>
    <p:sldLayoutId id="2147484377" r:id="rId246"/>
    <p:sldLayoutId id="2147484228" r:id="rId247"/>
    <p:sldLayoutId id="2147484378" r:id="rId248"/>
    <p:sldLayoutId id="2147484379" r:id="rId249"/>
    <p:sldLayoutId id="2147484380" r:id="rId250"/>
    <p:sldLayoutId id="2147484381" r:id="rId251"/>
    <p:sldLayoutId id="2147484382" r:id="rId252"/>
    <p:sldLayoutId id="2147484383" r:id="rId253"/>
    <p:sldLayoutId id="2147484384" r:id="rId254"/>
    <p:sldLayoutId id="2147484385" r:id="rId255"/>
    <p:sldLayoutId id="2147484386" r:id="rId256"/>
    <p:sldLayoutId id="2147484387" r:id="rId257"/>
    <p:sldLayoutId id="2147484389" r:id="rId258"/>
    <p:sldLayoutId id="2147484553" r:id="rId259"/>
    <p:sldLayoutId id="2147484554" r:id="rId2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A4A3A4"/>
          </p15:clr>
        </p15:guide>
        <p15:guide id="15" orient="horz" pos="1296">
          <p15:clr>
            <a:srgbClr val="FBAE40"/>
          </p15:clr>
        </p15:guide>
        <p15:guide id="16" pos="384">
          <p15:clr>
            <a:srgbClr val="000000"/>
          </p15:clr>
        </p15:guide>
        <p15:guide id="17" pos="5856">
          <p15:clr>
            <a:srgbClr val="A4A3A4"/>
          </p15:clr>
        </p15:guide>
        <p15:guide id="18" orient="horz" pos="1152">
          <p15:clr>
            <a:srgbClr val="FBAE40"/>
          </p15:clr>
        </p15:guide>
        <p15:guide id="19" pos="3528">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47EBF"/>
          </p15:clr>
        </p15:guide>
        <p15:guide id="30" orient="horz" pos="2160">
          <p15:clr>
            <a:srgbClr val="547EBF"/>
          </p15:clr>
        </p15:guide>
        <p15:guide id="31" orient="horz" pos="3888">
          <p15:clr>
            <a:srgbClr val="000000"/>
          </p15:clr>
        </p15:guide>
        <p15:guide id="32" orient="horz" pos="2016">
          <p15:clr>
            <a:srgbClr val="547EBF"/>
          </p15:clr>
        </p15:guide>
        <p15:guide id="33" orient="horz" pos="2736">
          <p15:clr>
            <a:srgbClr val="F26B43"/>
          </p15:clr>
        </p15:guide>
        <p15:guide id="34" orient="horz" pos="1872">
          <p15:clr>
            <a:srgbClr val="A4A3A4"/>
          </p15:clr>
        </p15:guide>
        <p15:guide id="35" orient="horz" pos="1584">
          <p15:clr>
            <a:srgbClr val="F26B43"/>
          </p15:clr>
        </p15:guide>
        <p15:guide id="36" orient="horz" pos="1008">
          <p15:clr>
            <a:srgbClr val="F26B43"/>
          </p15:clr>
        </p15:guide>
        <p15:guide id="37" orient="horz" pos="720">
          <p15:clr>
            <a:srgbClr val="A4A3A4"/>
          </p15:clr>
        </p15:guide>
        <p15:guide id="38" orient="horz" pos="2448">
          <p15:clr>
            <a:srgbClr val="A4A3A4"/>
          </p15:clr>
        </p15:guide>
        <p15:guide id="39" orient="horz" pos="3024">
          <p15:clr>
            <a:srgbClr val="A4A3A4"/>
          </p15:clr>
        </p15:guide>
        <p15:guide id="40" orient="horz" pos="3312">
          <p15:clr>
            <a:srgbClr val="F26B43"/>
          </p15:clr>
        </p15:guide>
        <p15:guide id="41" orient="horz" pos="3600">
          <p15:clr>
            <a:srgbClr val="A4A3A4"/>
          </p15:clr>
        </p15:guide>
        <p15:guide id="42" orient="horz" pos="1440">
          <p15:clr>
            <a:srgbClr val="FDE53C"/>
          </p15:clr>
        </p15:guide>
        <p15:guide id="43" orient="horz" pos="2880">
          <p15:clr>
            <a:srgbClr val="FDE53C"/>
          </p15:clr>
        </p15:guide>
        <p15:guide id="44" pos="2544">
          <p15:clr>
            <a:srgbClr val="FDE53C"/>
          </p15:clr>
        </p15:guide>
        <p15:guide id="45" pos="5136">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3676977339"/>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439" r:id="rId34"/>
    <p:sldLayoutId id="2147484440" r:id="rId35"/>
    <p:sldLayoutId id="2147484441" r:id="rId36"/>
    <p:sldLayoutId id="2147484442" r:id="rId37"/>
    <p:sldLayoutId id="2147484443" r:id="rId38"/>
    <p:sldLayoutId id="2147484444" r:id="rId39"/>
    <p:sldLayoutId id="2147484445" r:id="rId40"/>
    <p:sldLayoutId id="2147484446" r:id="rId41"/>
    <p:sldLayoutId id="2147484447" r:id="rId42"/>
    <p:sldLayoutId id="2147484448" r:id="rId43"/>
    <p:sldLayoutId id="2147484449" r:id="rId44"/>
    <p:sldLayoutId id="2147484450" r:id="rId45"/>
    <p:sldLayoutId id="2147484451" r:id="rId46"/>
    <p:sldLayoutId id="2147484452" r:id="rId47"/>
    <p:sldLayoutId id="2147484453" r:id="rId48"/>
    <p:sldLayoutId id="2147484454" r:id="rId49"/>
    <p:sldLayoutId id="2147484455" r:id="rId50"/>
    <p:sldLayoutId id="2147484456" r:id="rId51"/>
    <p:sldLayoutId id="2147484457" r:id="rId52"/>
    <p:sldLayoutId id="2147484458" r:id="rId53"/>
    <p:sldLayoutId id="2147484459" r:id="rId54"/>
    <p:sldLayoutId id="2147484460" r:id="rId55"/>
    <p:sldLayoutId id="2147484461" r:id="rId56"/>
    <p:sldLayoutId id="2147484462" r:id="rId57"/>
    <p:sldLayoutId id="2147484463" r:id="rId58"/>
    <p:sldLayoutId id="2147484464" r:id="rId59"/>
    <p:sldLayoutId id="2147484465" r:id="rId60"/>
    <p:sldLayoutId id="2147484466" r:id="rId61"/>
    <p:sldLayoutId id="2147484467" r:id="rId62"/>
    <p:sldLayoutId id="2147484468" r:id="rId63"/>
    <p:sldLayoutId id="2147484469" r:id="rId64"/>
    <p:sldLayoutId id="2147484470" r:id="rId65"/>
    <p:sldLayoutId id="2147484471" r:id="rId66"/>
    <p:sldLayoutId id="2147484472" r:id="rId67"/>
    <p:sldLayoutId id="2147484473" r:id="rId68"/>
    <p:sldLayoutId id="2147484474" r:id="rId69"/>
    <p:sldLayoutId id="2147484475" r:id="rId70"/>
    <p:sldLayoutId id="2147484476" r:id="rId71"/>
    <p:sldLayoutId id="2147484477" r:id="rId72"/>
    <p:sldLayoutId id="2147484478" r:id="rId73"/>
    <p:sldLayoutId id="2147484479" r:id="rId74"/>
    <p:sldLayoutId id="2147484480" r:id="rId75"/>
    <p:sldLayoutId id="2147484481" r:id="rId76"/>
    <p:sldLayoutId id="2147484482" r:id="rId77"/>
    <p:sldLayoutId id="2147484483" r:id="rId78"/>
    <p:sldLayoutId id="2147484484" r:id="rId79"/>
    <p:sldLayoutId id="2147484485" r:id="rId80"/>
    <p:sldLayoutId id="2147484486" r:id="rId81"/>
    <p:sldLayoutId id="2147484487" r:id="rId82"/>
    <p:sldLayoutId id="2147484488" r:id="rId83"/>
    <p:sldLayoutId id="2147484489" r:id="rId84"/>
    <p:sldLayoutId id="2147484524" r:id="rId85"/>
    <p:sldLayoutId id="2147484491" r:id="rId86"/>
    <p:sldLayoutId id="2147484492" r:id="rId87"/>
    <p:sldLayoutId id="2147484493" r:id="rId88"/>
    <p:sldLayoutId id="2147484494" r:id="rId89"/>
    <p:sldLayoutId id="2147484495" r:id="rId90"/>
    <p:sldLayoutId id="2147484496" r:id="rId91"/>
    <p:sldLayoutId id="2147484497" r:id="rId92"/>
    <p:sldLayoutId id="2147484498" r:id="rId93"/>
    <p:sldLayoutId id="2147484499" r:id="rId94"/>
    <p:sldLayoutId id="2147484500" r:id="rId95"/>
    <p:sldLayoutId id="2147484501" r:id="rId96"/>
    <p:sldLayoutId id="2147484502" r:id="rId97"/>
    <p:sldLayoutId id="2147484503" r:id="rId98"/>
    <p:sldLayoutId id="2147484504" r:id="rId99"/>
    <p:sldLayoutId id="2147484505" r:id="rId100"/>
    <p:sldLayoutId id="2147484506" r:id="rId101"/>
    <p:sldLayoutId id="2147484507" r:id="rId102"/>
    <p:sldLayoutId id="2147484508" r:id="rId103"/>
    <p:sldLayoutId id="2147484509" r:id="rId104"/>
  </p:sldLayoutIdLst>
  <p:hf sldNum="0" hdr="0" ftr="0"/>
  <p:txStyles>
    <p:titleStyle>
      <a:lvl1pPr algn="l" defTabSz="228531" rtl="0" eaLnBrk="1" latinLnBrk="0" hangingPunct="1">
        <a:lnSpc>
          <a:spcPct val="100000"/>
        </a:lnSpc>
        <a:spcBef>
          <a:spcPct val="0"/>
        </a:spcBef>
        <a:buNone/>
        <a:defRPr sz="3199" b="1" i="0" kern="1200">
          <a:solidFill>
            <a:schemeClr val="tx2"/>
          </a:solidFill>
          <a:latin typeface="+mj-lt"/>
          <a:ea typeface="Inter" panose="02000503000000020004" pitchFamily="2" charset="0"/>
          <a:cs typeface="Arial" panose="020B0604020202020204" pitchFamily="34" charset="0"/>
        </a:defRPr>
      </a:lvl1pPr>
    </p:titleStyle>
    <p:bodyStyle>
      <a:lvl1pPr marL="228531" indent="-228531" algn="l" defTabSz="228531" rtl="0" eaLnBrk="1" latinLnBrk="0" hangingPunct="1">
        <a:lnSpc>
          <a:spcPct val="150000"/>
        </a:lnSpc>
        <a:spcBef>
          <a:spcPts val="0"/>
        </a:spcBef>
        <a:spcAft>
          <a:spcPts val="0"/>
        </a:spcAft>
        <a:buFont typeface="Arial" panose="020B0604020202020204" pitchFamily="34" charset="0"/>
        <a:buChar char="•"/>
        <a:tabLst/>
        <a:defRPr sz="2399" b="0" i="0" kern="1200">
          <a:solidFill>
            <a:schemeClr val="tx1"/>
          </a:solidFill>
          <a:latin typeface="+mn-lt"/>
          <a:ea typeface="Inter" panose="02000503000000020004" pitchFamily="2" charset="0"/>
          <a:cs typeface="Arial" panose="020B0604020202020204" pitchFamily="34" charset="0"/>
        </a:defRPr>
      </a:lvl1pPr>
      <a:lvl2pPr marL="685594" indent="-228531" algn="l" defTabSz="228531" rtl="0" eaLnBrk="1" latinLnBrk="0" hangingPunct="1">
        <a:lnSpc>
          <a:spcPct val="150000"/>
        </a:lnSpc>
        <a:spcBef>
          <a:spcPts val="0"/>
        </a:spcBef>
        <a:spcAft>
          <a:spcPts val="0"/>
        </a:spcAft>
        <a:buFont typeface="Arial" panose="020B0604020202020204" pitchFamily="34" charset="0"/>
        <a:buChar char="•"/>
        <a:tabLst/>
        <a:defRPr sz="1999" b="0" i="0" kern="1200">
          <a:solidFill>
            <a:schemeClr val="tx1"/>
          </a:solidFill>
          <a:latin typeface="+mn-lt"/>
          <a:ea typeface="Inter" panose="02000503000000020004" pitchFamily="2" charset="0"/>
          <a:cs typeface="Arial" panose="020B0604020202020204" pitchFamily="34" charset="0"/>
        </a:defRPr>
      </a:lvl2pPr>
      <a:lvl3pPr marL="1142657" indent="-228531" algn="l" defTabSz="228531" rtl="0" eaLnBrk="1" latinLnBrk="0" hangingPunct="1">
        <a:lnSpc>
          <a:spcPct val="150000"/>
        </a:lnSpc>
        <a:spcBef>
          <a:spcPts val="0"/>
        </a:spcBef>
        <a:spcAft>
          <a:spcPts val="0"/>
        </a:spcAft>
        <a:buFont typeface="Arial" panose="020B0604020202020204" pitchFamily="34" charset="0"/>
        <a:buChar char="•"/>
        <a:tabLst/>
        <a:defRPr sz="1799" b="0" i="0" kern="1200">
          <a:solidFill>
            <a:schemeClr val="tx1"/>
          </a:solidFill>
          <a:latin typeface="+mn-lt"/>
          <a:ea typeface="Inter" panose="02000503000000020004" pitchFamily="2" charset="0"/>
          <a:cs typeface="Arial" panose="020B0604020202020204" pitchFamily="34" charset="0"/>
        </a:defRPr>
      </a:lvl3pPr>
      <a:lvl4pPr marL="1599720"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6783"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2182142876"/>
      </p:ext>
    </p:extLst>
  </p:cSld>
  <p:clrMap bg1="lt1" tx1="dk1" bg2="lt2" tx2="dk2" accent1="accent1" accent2="accent2" accent3="accent3" accent4="accent4" accent5="accent5" accent6="accent6" hlink="hlink" folHlink="folHlink"/>
  <p:sldLayoutIdLst>
    <p:sldLayoutId id="2147483839" r:id="rId1"/>
    <p:sldLayoutId id="2147483825" r:id="rId2"/>
    <p:sldLayoutId id="2147483823" r:id="rId3"/>
    <p:sldLayoutId id="2147483938" r:id="rId4"/>
    <p:sldLayoutId id="2147483939" r:id="rId5"/>
    <p:sldLayoutId id="2147483946" r:id="rId6"/>
    <p:sldLayoutId id="2147483898" r:id="rId7"/>
    <p:sldLayoutId id="2147483778" r:id="rId8"/>
    <p:sldLayoutId id="2147483779" r:id="rId9"/>
    <p:sldLayoutId id="2147483780" r:id="rId10"/>
    <p:sldLayoutId id="2147483941" r:id="rId11"/>
    <p:sldLayoutId id="2147483970" r:id="rId12"/>
    <p:sldLayoutId id="2147483969" r:id="rId13"/>
    <p:sldLayoutId id="2147483945" r:id="rId14"/>
    <p:sldLayoutId id="2147483918" r:id="rId15"/>
    <p:sldLayoutId id="2147483870" r:id="rId16"/>
    <p:sldLayoutId id="2147483967" r:id="rId17"/>
    <p:sldLayoutId id="2147483968" r:id="rId18"/>
    <p:sldLayoutId id="2147483915" r:id="rId19"/>
    <p:sldLayoutId id="2147483924" r:id="rId20"/>
    <p:sldLayoutId id="2147483835" r:id="rId21"/>
    <p:sldLayoutId id="2147483878" r:id="rId22"/>
    <p:sldLayoutId id="2147483866" r:id="rId23"/>
    <p:sldLayoutId id="2147483693" r:id="rId24"/>
    <p:sldLayoutId id="2147483804" r:id="rId25"/>
    <p:sldLayoutId id="2147483692" r:id="rId26"/>
    <p:sldLayoutId id="2147483691" r:id="rId27"/>
    <p:sldLayoutId id="2147483874" r:id="rId28"/>
    <p:sldLayoutId id="2147483920" r:id="rId29"/>
    <p:sldLayoutId id="2147483875" r:id="rId30"/>
    <p:sldLayoutId id="2147483912" r:id="rId31"/>
    <p:sldLayoutId id="2147483858" r:id="rId32"/>
    <p:sldLayoutId id="2147483923" r:id="rId33"/>
    <p:sldLayoutId id="2147483914" r:id="rId34"/>
    <p:sldLayoutId id="2147483917" r:id="rId35"/>
    <p:sldLayoutId id="2147483852" r:id="rId36"/>
    <p:sldLayoutId id="2147483687" r:id="rId37"/>
    <p:sldLayoutId id="2147483906" r:id="rId38"/>
    <p:sldLayoutId id="2147483798" r:id="rId39"/>
    <p:sldLayoutId id="2147483695" r:id="rId40"/>
    <p:sldLayoutId id="2147483844" r:id="rId41"/>
    <p:sldLayoutId id="2147483843" r:id="rId42"/>
    <p:sldLayoutId id="2147483863" r:id="rId43"/>
    <p:sldLayoutId id="2147483845" r:id="rId44"/>
    <p:sldLayoutId id="2147483847" r:id="rId45"/>
    <p:sldLayoutId id="2147483925" r:id="rId46"/>
    <p:sldLayoutId id="2147483697" r:id="rId47"/>
    <p:sldLayoutId id="2147483933" r:id="rId48"/>
    <p:sldLayoutId id="2147483944" r:id="rId49"/>
    <p:sldLayoutId id="2147483841" r:id="rId50"/>
    <p:sldLayoutId id="2147483842" r:id="rId51"/>
    <p:sldLayoutId id="2147483849" r:id="rId52"/>
    <p:sldLayoutId id="2147483913" r:id="rId53"/>
    <p:sldLayoutId id="2147483827" r:id="rId54"/>
    <p:sldLayoutId id="2147483690" r:id="rId55"/>
    <p:sldLayoutId id="2147483838" r:id="rId56"/>
    <p:sldLayoutId id="2147483826" r:id="rId57"/>
    <p:sldLayoutId id="2147483694" r:id="rId58"/>
    <p:sldLayoutId id="2147483869" r:id="rId59"/>
    <p:sldLayoutId id="2147483864" r:id="rId60"/>
    <p:sldLayoutId id="2147483932" r:id="rId61"/>
    <p:sldLayoutId id="2147483919" r:id="rId62"/>
    <p:sldLayoutId id="2147483931" r:id="rId63"/>
    <p:sldLayoutId id="2147483926" r:id="rId64"/>
    <p:sldLayoutId id="2147483910" r:id="rId65"/>
    <p:sldLayoutId id="2147483911" r:id="rId66"/>
    <p:sldLayoutId id="2147483935" r:id="rId67"/>
    <p:sldLayoutId id="2147483942" r:id="rId68"/>
    <p:sldLayoutId id="2147483889" r:id="rId69"/>
    <p:sldLayoutId id="2147483922" r:id="rId70"/>
    <p:sldLayoutId id="2147483886" r:id="rId71"/>
    <p:sldLayoutId id="2147483901" r:id="rId72"/>
    <p:sldLayoutId id="2147483902" r:id="rId73"/>
    <p:sldLayoutId id="2147483689" r:id="rId74"/>
    <p:sldLayoutId id="2147483720" r:id="rId75"/>
    <p:sldLayoutId id="2147483829" r:id="rId76"/>
    <p:sldLayoutId id="2147483726" r:id="rId77"/>
    <p:sldLayoutId id="2147483880" r:id="rId78"/>
    <p:sldLayoutId id="2147483881" r:id="rId79"/>
    <p:sldLayoutId id="2147483890" r:id="rId80"/>
    <p:sldLayoutId id="2147483908" r:id="rId81"/>
    <p:sldLayoutId id="2147483965" r:id="rId82"/>
    <p:sldLayoutId id="2147483865" r:id="rId83"/>
    <p:sldLayoutId id="2147483868" r:id="rId84"/>
    <p:sldLayoutId id="2147483727" r:id="rId85"/>
    <p:sldLayoutId id="2147483916" r:id="rId86"/>
    <p:sldLayoutId id="2147483921" r:id="rId87"/>
    <p:sldLayoutId id="2147483909" r:id="rId88"/>
    <p:sldLayoutId id="2147483943" r:id="rId89"/>
    <p:sldLayoutId id="2147483879" r:id="rId90"/>
    <p:sldLayoutId id="2147483928" r:id="rId91"/>
    <p:sldLayoutId id="2147483872" r:id="rId92"/>
    <p:sldLayoutId id="2147483885" r:id="rId93"/>
    <p:sldLayoutId id="2147483900" r:id="rId94"/>
    <p:sldLayoutId id="2147483899" r:id="rId95"/>
    <p:sldLayoutId id="2147483930" r:id="rId96"/>
    <p:sldLayoutId id="2147483936" r:id="rId97"/>
    <p:sldLayoutId id="2147483937" r:id="rId98"/>
    <p:sldLayoutId id="2147483877" r:id="rId99"/>
    <p:sldLayoutId id="2147483887" r:id="rId100"/>
    <p:sldLayoutId id="2147483966" r:id="rId101"/>
    <p:sldLayoutId id="2147483947" r:id="rId102"/>
    <p:sldLayoutId id="2147483696" r:id="rId103"/>
    <p:sldLayoutId id="2147483907" r:id="rId104"/>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1" userDrawn="1">
          <p15:clr>
            <a:srgbClr val="F26B43"/>
          </p15:clr>
        </p15:guide>
        <p15:guide id="6" pos="2399" userDrawn="1">
          <p15:clr>
            <a:srgbClr val="A4A3A4"/>
          </p15:clr>
        </p15:guide>
        <p15:guide id="7" pos="2975" userDrawn="1">
          <p15:clr>
            <a:srgbClr val="FDE53C"/>
          </p15:clr>
        </p15:guide>
        <p15:guide id="8" pos="3263" userDrawn="1">
          <p15:clr>
            <a:srgbClr val="F26B43"/>
          </p15:clr>
        </p15:guide>
        <p15:guide id="9" pos="4127" userDrawn="1">
          <p15:clr>
            <a:srgbClr val="A4A3A4"/>
          </p15:clr>
        </p15:guide>
        <p15:guide id="10" pos="4415" userDrawn="1">
          <p15:clr>
            <a:srgbClr val="F26B43"/>
          </p15:clr>
        </p15:guide>
        <p15:guide id="11" pos="4703" userDrawn="1">
          <p15:clr>
            <a:srgbClr val="A4A3A4"/>
          </p15:clr>
        </p15:guide>
        <p15:guide id="12" pos="5279" userDrawn="1">
          <p15:clr>
            <a:srgbClr val="A4A3A4"/>
          </p15:clr>
        </p15:guide>
        <p15:guide id="13" pos="5567" userDrawn="1">
          <p15:clr>
            <a:srgbClr val="F26B43"/>
          </p15:clr>
        </p15:guide>
        <p15:guide id="14" orient="horz" pos="4032" userDrawn="1">
          <p15:clr>
            <a:srgbClr val="5ACBF0"/>
          </p15:clr>
        </p15:guide>
        <p15:guide id="15" orient="horz" pos="1296" userDrawn="1">
          <p15:clr>
            <a:srgbClr val="A4A3A4"/>
          </p15:clr>
        </p15:guide>
        <p15:guide id="16" pos="384" userDrawn="1">
          <p15:clr>
            <a:srgbClr val="000000"/>
          </p15:clr>
        </p15:guide>
        <p15:guide id="17" pos="5854" userDrawn="1">
          <p15:clr>
            <a:srgbClr val="A4A3A4"/>
          </p15:clr>
        </p15:guide>
        <p15:guide id="18" orient="horz" pos="1152" userDrawn="1">
          <p15:clr>
            <a:srgbClr val="FBAE40"/>
          </p15:clr>
        </p15:guide>
        <p15:guide id="19" pos="3551" userDrawn="1">
          <p15:clr>
            <a:srgbClr val="A4A3A4"/>
          </p15:clr>
        </p15:guide>
        <p15:guide id="20" pos="4991" userDrawn="1">
          <p15:clr>
            <a:srgbClr val="F26B43"/>
          </p15:clr>
        </p15:guide>
        <p15:guide id="21" pos="960" userDrawn="1">
          <p15:clr>
            <a:srgbClr val="F26B43"/>
          </p15:clr>
        </p15:guide>
        <p15:guide id="22" pos="2687" userDrawn="1">
          <p15:clr>
            <a:srgbClr val="F26B43"/>
          </p15:clr>
        </p15:guide>
        <p15:guide id="23" pos="1536" userDrawn="1">
          <p15:clr>
            <a:srgbClr val="F26B43"/>
          </p15:clr>
        </p15:guide>
        <p15:guide id="24" pos="6142" userDrawn="1">
          <p15:clr>
            <a:srgbClr val="F26B43"/>
          </p15:clr>
        </p15:guide>
        <p15:guide id="25" pos="6430" userDrawn="1">
          <p15:clr>
            <a:srgbClr val="A4A3A4"/>
          </p15:clr>
        </p15:guide>
        <p15:guide id="26" pos="6718" userDrawn="1">
          <p15:clr>
            <a:srgbClr val="F26B43"/>
          </p15:clr>
        </p15:guide>
        <p15:guide id="27" pos="7006" userDrawn="1">
          <p15:clr>
            <a:srgbClr val="A4A3A4"/>
          </p15:clr>
        </p15:guide>
        <p15:guide id="28" pos="7294" userDrawn="1">
          <p15:clr>
            <a:srgbClr val="000000"/>
          </p15:clr>
        </p15:guide>
        <p15:guide id="29" pos="3839" userDrawn="1">
          <p15:clr>
            <a:srgbClr val="5ACBF0"/>
          </p15:clr>
        </p15:guide>
        <p15:guide id="30" orient="horz" pos="2160" userDrawn="1">
          <p15:clr>
            <a:srgbClr val="5ACBF0"/>
          </p15:clr>
        </p15:guide>
        <p15:guide id="31" orient="horz" pos="3888" userDrawn="1">
          <p15:clr>
            <a:srgbClr val="000000"/>
          </p15:clr>
        </p15:guide>
        <p15:guide id="32" orient="horz" pos="2016" userDrawn="1">
          <p15:clr>
            <a:srgbClr val="5ACBF0"/>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7" orient="horz" pos="1008" userDrawn="1">
          <p15:clr>
            <a:srgbClr val="F26B43"/>
          </p15:clr>
        </p15:guide>
        <p15:guide id="38" orient="horz" pos="720" userDrawn="1">
          <p15:clr>
            <a:srgbClr val="A4A3A4"/>
          </p15:clr>
        </p15:guide>
        <p15:guide id="39" orient="horz" pos="2448" userDrawn="1">
          <p15:clr>
            <a:srgbClr val="A4A3A4"/>
          </p15:clr>
        </p15:guide>
        <p15:guide id="40" orient="horz" pos="3024" userDrawn="1">
          <p15:clr>
            <a:srgbClr val="A4A3A4"/>
          </p15:clr>
        </p15:guide>
        <p15:guide id="41" orient="horz" pos="3312" userDrawn="1">
          <p15:clr>
            <a:srgbClr val="F26B43"/>
          </p15:clr>
        </p15:guide>
        <p15:guide id="42" orient="horz" pos="3600" userDrawn="1">
          <p15:clr>
            <a:srgbClr val="A4A3A4"/>
          </p15:clr>
        </p15:guide>
        <p15:guide id="43" orient="horz" pos="1440" userDrawn="1">
          <p15:clr>
            <a:srgbClr val="FDE53C"/>
          </p15:clr>
        </p15:guide>
        <p15:guide id="44" orient="horz" pos="2880" userDrawn="1">
          <p15:clr>
            <a:srgbClr val="FDE53C"/>
          </p15:clr>
        </p15:guide>
        <p15:guide id="45" pos="2543" userDrawn="1">
          <p15:clr>
            <a:srgbClr val="FDE53C"/>
          </p15:clr>
        </p15:guide>
        <p15:guide id="46" pos="5135" userDrawn="1">
          <p15:clr>
            <a:srgbClr val="FDE53C"/>
          </p15:clr>
        </p15:guide>
        <p15:guide id="47" pos="144" userDrawn="1">
          <p15:clr>
            <a:srgbClr val="5ACBF0"/>
          </p15:clr>
        </p15:guide>
        <p15:guide id="48" pos="753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6.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7FFFFFD3_FE82DC2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6.jpg"/><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3" Type="http://schemas.openxmlformats.org/officeDocument/2006/relationships/hyperlink" Target="https://eddyrailgun.deviantart.com/art/Digital-Photoshop-planet-art-Purple-planet-293250879" TargetMode="External"/><Relationship Id="rId2" Type="http://schemas.openxmlformats.org/officeDocument/2006/relationships/image" Target="../media/image39.jpg"/><Relationship Id="rId1" Type="http://schemas.openxmlformats.org/officeDocument/2006/relationships/slideLayout" Target="../slideLayouts/slideLayout6.xml"/><Relationship Id="rId4" Type="http://schemas.openxmlformats.org/officeDocument/2006/relationships/hyperlink" Target="https://creativecommons.org/licenses/by-nc-sa/3.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7FFFFFCE_4683337D.xml"/><Relationship Id="rId1" Type="http://schemas.openxmlformats.org/officeDocument/2006/relationships/slideLayout" Target="../slideLayouts/slideLayout22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3.jpg"/><Relationship Id="rId1" Type="http://schemas.openxmlformats.org/officeDocument/2006/relationships/slideLayout" Target="../slideLayouts/slideLayout36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6.jpg"/><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4574A6B8-B1ED-EC39-8016-327BA60BAC9A}"/>
            </a:ext>
          </a:extLst>
        </p:cNvPr>
        <p:cNvGrpSpPr/>
        <p:nvPr/>
      </p:nvGrpSpPr>
      <p:grpSpPr>
        <a:xfrm>
          <a:off x="0" y="0"/>
          <a:ext cx="0" cy="0"/>
          <a:chOff x="0" y="0"/>
          <a:chExt cx="0" cy="0"/>
        </a:xfrm>
      </p:grpSpPr>
      <p:sp>
        <p:nvSpPr>
          <p:cNvPr id="145" name="Google Shape;145;p28">
            <a:extLst>
              <a:ext uri="{FF2B5EF4-FFF2-40B4-BE49-F238E27FC236}">
                <a16:creationId xmlns:a16="http://schemas.microsoft.com/office/drawing/2014/main" id="{AB2DE50A-917B-217A-7AD8-8D0B262EE5EA}"/>
              </a:ext>
            </a:extLst>
          </p:cNvPr>
          <p:cNvSpPr txBox="1">
            <a:spLocks noGrp="1"/>
          </p:cNvSpPr>
          <p:nvPr>
            <p:ph type="ctrTitle" idx="4294967295"/>
          </p:nvPr>
        </p:nvSpPr>
        <p:spPr>
          <a:xfrm>
            <a:off x="458668" y="1871161"/>
            <a:ext cx="4661986" cy="3980863"/>
          </a:xfrm>
          <a:prstGeom prst="rect">
            <a:avLst/>
          </a:prstGeom>
        </p:spPr>
        <p:txBody>
          <a:bodyPr spcFirstLastPara="1" vert="horz" wrap="square" lIns="0" tIns="0" rIns="0" bIns="0" rtlCol="0" anchor="ctr" anchorCtr="0">
            <a:noAutofit/>
          </a:bodyPr>
          <a:lstStyle/>
          <a:p>
            <a:pPr>
              <a:lnSpc>
                <a:spcPct val="80000"/>
              </a:lnSpc>
            </a:pPr>
            <a:r>
              <a:rPr lang="en" sz="4999" dirty="0">
                <a:solidFill>
                  <a:srgbClr val="5E31B8"/>
                </a:solidFill>
                <a:latin typeface="Helvetica Neue Light"/>
                <a:ea typeface="Helvetica Neue Light"/>
                <a:cs typeface="Helvetica Neue Light"/>
                <a:sym typeface="Helvetica Neue Light"/>
              </a:rPr>
              <a:t>NewRocket -  Boeing POC</a:t>
            </a:r>
            <a:br>
              <a:rPr lang="en" sz="2031" dirty="0">
                <a:latin typeface="Helvetica Neue"/>
                <a:ea typeface="Helvetica Neue"/>
                <a:cs typeface="Helvetica Neue"/>
                <a:sym typeface="Helvetica Neue"/>
              </a:rPr>
            </a:br>
            <a:endParaRPr sz="4999" dirty="0">
              <a:solidFill>
                <a:srgbClr val="5E31B8"/>
              </a:solidFill>
              <a:latin typeface="Helvetica Neue Light"/>
              <a:ea typeface="Helvetica Neue Light"/>
              <a:cs typeface="Helvetica Neue Light"/>
              <a:sym typeface="Helvetica Neue Light"/>
            </a:endParaRPr>
          </a:p>
        </p:txBody>
      </p:sp>
      <p:sp>
        <p:nvSpPr>
          <p:cNvPr id="146" name="Google Shape;146;p28">
            <a:extLst>
              <a:ext uri="{FF2B5EF4-FFF2-40B4-BE49-F238E27FC236}">
                <a16:creationId xmlns:a16="http://schemas.microsoft.com/office/drawing/2014/main" id="{5202F819-936C-6CA4-B300-6F69EA08ACD3}"/>
              </a:ext>
            </a:extLst>
          </p:cNvPr>
          <p:cNvSpPr txBox="1"/>
          <p:nvPr/>
        </p:nvSpPr>
        <p:spPr>
          <a:xfrm>
            <a:off x="458668" y="6084708"/>
            <a:ext cx="2999219" cy="566644"/>
          </a:xfrm>
          <a:prstGeom prst="rect">
            <a:avLst/>
          </a:prstGeom>
          <a:noFill/>
          <a:ln>
            <a:noFill/>
          </a:ln>
        </p:spPr>
        <p:txBody>
          <a:bodyPr spcFirstLastPara="1" wrap="square" lIns="0" tIns="91401" rIns="91401" bIns="91401" anchor="t" anchorCtr="0">
            <a:spAutoFit/>
          </a:bodyPr>
          <a:lstStyle/>
          <a:p>
            <a:pPr>
              <a:lnSpc>
                <a:spcPct val="115000"/>
              </a:lnSpc>
              <a:spcAft>
                <a:spcPts val="1600"/>
              </a:spcAft>
            </a:pPr>
            <a:r>
              <a:rPr lang="en" sz="1000">
                <a:latin typeface="Helvetica Neue"/>
                <a:ea typeface="Helvetica Neue"/>
                <a:cs typeface="Helvetica Neue"/>
                <a:sym typeface="Helvetica Neue"/>
              </a:rPr>
              <a:t>Tuesday, 4 November, 2025</a:t>
            </a:r>
            <a:endParaRPr sz="1000">
              <a:latin typeface="Helvetica Neue"/>
              <a:ea typeface="Helvetica Neue"/>
              <a:cs typeface="Helvetica Neue"/>
              <a:sym typeface="Helvetica Neue"/>
            </a:endParaRPr>
          </a:p>
        </p:txBody>
      </p:sp>
    </p:spTree>
    <p:extLst>
      <p:ext uri="{BB962C8B-B14F-4D97-AF65-F5344CB8AC3E}">
        <p14:creationId xmlns:p14="http://schemas.microsoft.com/office/powerpoint/2010/main" val="328863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F3E41-1E0B-5047-707F-406072DEA2D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9B3F236-7E45-0259-799B-F38E2C6DD8F9}"/>
              </a:ext>
            </a:extLst>
          </p:cNvPr>
          <p:cNvSpPr>
            <a:spLocks noGrp="1"/>
          </p:cNvSpPr>
          <p:nvPr>
            <p:ph type="title"/>
          </p:nvPr>
        </p:nvSpPr>
        <p:spPr>
          <a:xfrm>
            <a:off x="517920" y="248407"/>
            <a:ext cx="11182674" cy="763301"/>
          </a:xfrm>
        </p:spPr>
        <p:txBody>
          <a:bodyPr>
            <a:normAutofit/>
          </a:bodyPr>
          <a:lstStyle/>
          <a:p>
            <a:r>
              <a:rPr lang="en-US" sz="2800" dirty="0">
                <a:solidFill>
                  <a:srgbClr val="002060"/>
                </a:solidFill>
                <a:latin typeface="Calibri" panose="020F0502020204030204" pitchFamily="34" charset="0"/>
                <a:ea typeface="Calibri" panose="020F0502020204030204" pitchFamily="34" charset="0"/>
                <a:cs typeface="Calibri" panose="020F0502020204030204" pitchFamily="34" charset="0"/>
              </a:rPr>
              <a:t>Meet Phoebe – Boeing’s New </a:t>
            </a:r>
            <a:r>
              <a:rPr lang="en-US" sz="2800" dirty="0">
                <a:solidFill>
                  <a:srgbClr val="002060"/>
                </a:solidFill>
              </a:rPr>
              <a:t>IT Service Orchestrator</a:t>
            </a:r>
            <a:endParaRPr lang="en-US" sz="2800"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7896A05-D1ED-1733-3EC6-3913C3EAD494}"/>
              </a:ext>
            </a:extLst>
          </p:cNvPr>
          <p:cNvSpPr txBox="1"/>
          <p:nvPr/>
        </p:nvSpPr>
        <p:spPr>
          <a:xfrm>
            <a:off x="451833" y="937861"/>
            <a:ext cx="9370525" cy="1015638"/>
          </a:xfrm>
          <a:prstGeom prst="rect">
            <a:avLst/>
          </a:prstGeom>
          <a:noFill/>
        </p:spPr>
        <p:txBody>
          <a:bodyPr wrap="square" lIns="91416" tIns="45708" rIns="91416" bIns="45708" anchor="t">
            <a:spAutoFit/>
          </a:bodyPr>
          <a:lstStyle/>
          <a:p>
            <a:r>
              <a:rPr lang="en-US" sz="20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Phoebe is the core agent leading a dedicated team of specialized helper agents for IT Service Management, providing instant, automated resolutions that transform the user experience and free up valuable support capacity.</a:t>
            </a:r>
          </a:p>
        </p:txBody>
      </p:sp>
      <p:sp>
        <p:nvSpPr>
          <p:cNvPr id="15" name="TextBox 14">
            <a:extLst>
              <a:ext uri="{FF2B5EF4-FFF2-40B4-BE49-F238E27FC236}">
                <a16:creationId xmlns:a16="http://schemas.microsoft.com/office/drawing/2014/main" id="{6B818530-9C7D-B05D-536C-D367AC567902}"/>
              </a:ext>
            </a:extLst>
          </p:cNvPr>
          <p:cNvSpPr txBox="1"/>
          <p:nvPr/>
        </p:nvSpPr>
        <p:spPr>
          <a:xfrm>
            <a:off x="451833" y="2097874"/>
            <a:ext cx="6091099" cy="400006"/>
          </a:xfrm>
          <a:prstGeom prst="rect">
            <a:avLst/>
          </a:prstGeom>
          <a:noFill/>
        </p:spPr>
        <p:txBody>
          <a:bodyPr wrap="square">
            <a:spAutoFit/>
          </a:bodyPr>
          <a:lstStyle/>
          <a:p>
            <a:pPr algn="l">
              <a:buNone/>
            </a:pPr>
            <a:r>
              <a:rPr lang="en-US" sz="1999" b="1" dirty="0">
                <a:solidFill>
                  <a:srgbClr val="0F172A"/>
                </a:solidFill>
                <a:latin typeface="Calibri" panose="020F0502020204030204" pitchFamily="34" charset="0"/>
                <a:ea typeface="Calibri" panose="020F0502020204030204" pitchFamily="34" charset="0"/>
                <a:cs typeface="Calibri" panose="020F0502020204030204" pitchFamily="34" charset="0"/>
              </a:rPr>
              <a:t>Key Capabilities enabled for Boeing POC</a:t>
            </a:r>
          </a:p>
        </p:txBody>
      </p:sp>
      <p:sp>
        <p:nvSpPr>
          <p:cNvPr id="16" name="Rectangle 15">
            <a:extLst>
              <a:ext uri="{FF2B5EF4-FFF2-40B4-BE49-F238E27FC236}">
                <a16:creationId xmlns:a16="http://schemas.microsoft.com/office/drawing/2014/main" id="{27919003-D4EA-C203-AF3D-A8769480D82F}"/>
              </a:ext>
            </a:extLst>
          </p:cNvPr>
          <p:cNvSpPr/>
          <p:nvPr/>
        </p:nvSpPr>
        <p:spPr>
          <a:xfrm>
            <a:off x="451834" y="2642952"/>
            <a:ext cx="11314716" cy="3507477"/>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lvl="0"/>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#1 – New Incident</a:t>
            </a:r>
          </a:p>
          <a:p>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On newly opened incidents, Phoebe suggests relevant knowledge and fills the KB field, therefore filling fields into the incident.</a:t>
            </a:r>
          </a:p>
          <a:p>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#2 – Incident was resolved but re-opened by requester</a:t>
            </a:r>
            <a:r>
              <a:rPr lang="en-US" sz="1800"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endPar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On incident state change from Resolved to In progress, Phoebe will:</a:t>
            </a:r>
          </a:p>
          <a:p>
            <a:pPr marL="285750" indent="-285750">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Analyze resolution notes, any additional comments added</a:t>
            </a:r>
          </a:p>
          <a:p>
            <a:pPr marL="285750" indent="-285750">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Engage with the requester, providing further help</a:t>
            </a:r>
          </a:p>
          <a:p>
            <a:pPr marL="285750" indent="-285750">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If the result of the conversation is deemed to be </a:t>
            </a:r>
            <a:r>
              <a:rPr lang="en-US" sz="1800"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 new </a:t>
            </a: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incident, Phoebe will close the current incident and open a new one automatically</a:t>
            </a:r>
          </a:p>
          <a:p>
            <a:pPr marL="285750" indent="-285750">
              <a:buFont typeface="Arial" panose="020B0604020202020204" pitchFamily="34" charset="0"/>
              <a:buChar char="•"/>
            </a:pP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If the result of the conversation is deemed to be </a:t>
            </a:r>
            <a:r>
              <a:rPr lang="en-US" sz="1800"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the same </a:t>
            </a: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issue as the current incident, Phoebe leaves the incident in progress and assigned to its original assignee</a:t>
            </a:r>
          </a:p>
          <a:p>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lvl="0"/>
            <a:endPar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cartoon of a person&#10;&#10;AI-generated content may be incorrect.">
            <a:extLst>
              <a:ext uri="{FF2B5EF4-FFF2-40B4-BE49-F238E27FC236}">
                <a16:creationId xmlns:a16="http://schemas.microsoft.com/office/drawing/2014/main" id="{915CB4FB-51DA-9F9B-57ED-BA3F880DF4D8}"/>
              </a:ext>
            </a:extLst>
          </p:cNvPr>
          <p:cNvPicPr>
            <a:picLocks noChangeAspect="1"/>
          </p:cNvPicPr>
          <p:nvPr/>
        </p:nvPicPr>
        <p:blipFill>
          <a:blip r:embed="rId3"/>
          <a:stretch>
            <a:fillRect/>
          </a:stretch>
        </p:blipFill>
        <p:spPr>
          <a:xfrm>
            <a:off x="9472430" y="-80212"/>
            <a:ext cx="2578092" cy="2578092"/>
          </a:xfrm>
          <a:prstGeom prst="rect">
            <a:avLst/>
          </a:prstGeom>
        </p:spPr>
      </p:pic>
    </p:spTree>
    <p:extLst>
      <p:ext uri="{BB962C8B-B14F-4D97-AF65-F5344CB8AC3E}">
        <p14:creationId xmlns:p14="http://schemas.microsoft.com/office/powerpoint/2010/main" val="426998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B646AA-DE09-200A-F361-954CD4243501}"/>
              </a:ext>
            </a:extLst>
          </p:cNvPr>
          <p:cNvSpPr>
            <a:spLocks noGrp="1"/>
          </p:cNvSpPr>
          <p:nvPr>
            <p:ph type="title"/>
          </p:nvPr>
        </p:nvSpPr>
        <p:spPr>
          <a:xfrm>
            <a:off x="1944302" y="543968"/>
            <a:ext cx="5791445" cy="763301"/>
          </a:xfrm>
        </p:spPr>
        <p:txBody>
          <a:bodyPr>
            <a:normAutofit/>
          </a:bodyPr>
          <a:lstStyle/>
          <a:p>
            <a:r>
              <a:rPr lang="en-US" sz="2599" dirty="0">
                <a:solidFill>
                  <a:srgbClr val="002060"/>
                </a:solidFill>
                <a:latin typeface="Calibri" panose="020F0502020204030204" pitchFamily="34" charset="0"/>
                <a:ea typeface="Calibri" panose="020F0502020204030204" pitchFamily="34" charset="0"/>
                <a:cs typeface="Calibri" panose="020F0502020204030204" pitchFamily="34" charset="0"/>
              </a:rPr>
              <a:t>Phoebe’s Business Value and Impact</a:t>
            </a:r>
          </a:p>
        </p:txBody>
      </p:sp>
      <p:sp>
        <p:nvSpPr>
          <p:cNvPr id="4" name="Rectangle 3">
            <a:extLst>
              <a:ext uri="{FF2B5EF4-FFF2-40B4-BE49-F238E27FC236}">
                <a16:creationId xmlns:a16="http://schemas.microsoft.com/office/drawing/2014/main" id="{744EA0DD-3CA8-226B-AACC-3C670732A766}"/>
              </a:ext>
            </a:extLst>
          </p:cNvPr>
          <p:cNvSpPr/>
          <p:nvPr/>
        </p:nvSpPr>
        <p:spPr>
          <a:xfrm>
            <a:off x="407784" y="2651423"/>
            <a:ext cx="6685775" cy="929175"/>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Improve First-Contact Resolution</a:t>
            </a: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Increase first-contact resolution rates by empowering agents with the right information and automating repetitive tasks.</a:t>
            </a:r>
          </a:p>
        </p:txBody>
      </p:sp>
      <p:sp>
        <p:nvSpPr>
          <p:cNvPr id="5" name="Rectangle 4">
            <a:extLst>
              <a:ext uri="{FF2B5EF4-FFF2-40B4-BE49-F238E27FC236}">
                <a16:creationId xmlns:a16="http://schemas.microsoft.com/office/drawing/2014/main" id="{F5379A64-B6FC-E8B5-2283-12571F668C21}"/>
              </a:ext>
            </a:extLst>
          </p:cNvPr>
          <p:cNvSpPr/>
          <p:nvPr/>
        </p:nvSpPr>
        <p:spPr>
          <a:xfrm>
            <a:off x="407783" y="5011072"/>
            <a:ext cx="6685775" cy="929175"/>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Lower IT Support Costs</a:t>
            </a: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Reduce cost per ticket and lighten the load on service desk staff by automating Tier 1 and Tier 2 support activities.</a:t>
            </a:r>
          </a:p>
        </p:txBody>
      </p:sp>
      <p:sp>
        <p:nvSpPr>
          <p:cNvPr id="6" name="Rectangle 5">
            <a:extLst>
              <a:ext uri="{FF2B5EF4-FFF2-40B4-BE49-F238E27FC236}">
                <a16:creationId xmlns:a16="http://schemas.microsoft.com/office/drawing/2014/main" id="{D790BA53-1CF8-9162-34DE-DA3881AA46F1}"/>
              </a:ext>
            </a:extLst>
          </p:cNvPr>
          <p:cNvSpPr/>
          <p:nvPr/>
        </p:nvSpPr>
        <p:spPr>
          <a:xfrm>
            <a:off x="407783" y="3831247"/>
            <a:ext cx="6685775" cy="929176"/>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Reduce Ticket Volume</a:t>
            </a: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Proactively deflect inbound incidents and service requests by providing instant, automated resolutions through self-service channels.</a:t>
            </a:r>
          </a:p>
        </p:txBody>
      </p:sp>
      <p:sp>
        <p:nvSpPr>
          <p:cNvPr id="7" name="TextBox 6">
            <a:extLst>
              <a:ext uri="{FF2B5EF4-FFF2-40B4-BE49-F238E27FC236}">
                <a16:creationId xmlns:a16="http://schemas.microsoft.com/office/drawing/2014/main" id="{F9E411DF-1CBC-40B0-7313-892C1608D4CB}"/>
              </a:ext>
            </a:extLst>
          </p:cNvPr>
          <p:cNvSpPr txBox="1"/>
          <p:nvPr/>
        </p:nvSpPr>
        <p:spPr>
          <a:xfrm>
            <a:off x="407783" y="1775226"/>
            <a:ext cx="6879307" cy="707862"/>
          </a:xfrm>
          <a:prstGeom prst="rect">
            <a:avLst/>
          </a:prstGeom>
          <a:noFill/>
        </p:spPr>
        <p:txBody>
          <a:bodyPr wrap="square" lIns="91416" tIns="45708" rIns="91416" bIns="45708" anchor="t">
            <a:spAutoFit/>
          </a:bodyPr>
          <a:lstStyle/>
          <a:p>
            <a:r>
              <a:rPr lang="en-US" sz="20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Driving faster resolutions and smarter service through autonomous IT support.</a:t>
            </a:r>
          </a:p>
        </p:txBody>
      </p:sp>
      <p:pic>
        <p:nvPicPr>
          <p:cNvPr id="8" name="Picture 7" descr="A cartoon of a person&#10;&#10;AI-generated content may be incorrect.">
            <a:extLst>
              <a:ext uri="{FF2B5EF4-FFF2-40B4-BE49-F238E27FC236}">
                <a16:creationId xmlns:a16="http://schemas.microsoft.com/office/drawing/2014/main" id="{A86F71D0-21B0-FE18-08F6-8D9213744024}"/>
              </a:ext>
            </a:extLst>
          </p:cNvPr>
          <p:cNvPicPr>
            <a:picLocks noChangeAspect="1"/>
          </p:cNvPicPr>
          <p:nvPr/>
        </p:nvPicPr>
        <p:blipFill>
          <a:blip r:embed="rId2"/>
          <a:stretch>
            <a:fillRect/>
          </a:stretch>
        </p:blipFill>
        <p:spPr>
          <a:xfrm>
            <a:off x="166386" y="895"/>
            <a:ext cx="1626341" cy="1626341"/>
          </a:xfrm>
          <a:prstGeom prst="rect">
            <a:avLst/>
          </a:prstGeom>
        </p:spPr>
      </p:pic>
      <p:pic>
        <p:nvPicPr>
          <p:cNvPr id="9" name="Picture 8">
            <a:extLst>
              <a:ext uri="{FF2B5EF4-FFF2-40B4-BE49-F238E27FC236}">
                <a16:creationId xmlns:a16="http://schemas.microsoft.com/office/drawing/2014/main" id="{BB46169B-C0A9-073B-2E46-1BBDB97B40FB}"/>
              </a:ext>
            </a:extLst>
          </p:cNvPr>
          <p:cNvPicPr>
            <a:picLocks noChangeAspect="1"/>
          </p:cNvPicPr>
          <p:nvPr/>
        </p:nvPicPr>
        <p:blipFill>
          <a:blip r:embed="rId3"/>
          <a:stretch>
            <a:fillRect/>
          </a:stretch>
        </p:blipFill>
        <p:spPr>
          <a:xfrm>
            <a:off x="7735748" y="893"/>
            <a:ext cx="4453077" cy="6410016"/>
          </a:xfrm>
          <a:prstGeom prst="rect">
            <a:avLst/>
          </a:prstGeom>
        </p:spPr>
      </p:pic>
    </p:spTree>
    <p:extLst>
      <p:ext uri="{BB962C8B-B14F-4D97-AF65-F5344CB8AC3E}">
        <p14:creationId xmlns:p14="http://schemas.microsoft.com/office/powerpoint/2010/main" val="337274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97A94-D81F-0A9D-8222-438400504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3A944-43D1-FEB5-9FD9-8ACAC7D470B9}"/>
              </a:ext>
            </a:extLst>
          </p:cNvPr>
          <p:cNvSpPr>
            <a:spLocks noGrp="1"/>
          </p:cNvSpPr>
          <p:nvPr>
            <p:ph type="title"/>
          </p:nvPr>
        </p:nvSpPr>
        <p:spPr>
          <a:xfrm>
            <a:off x="609441" y="348343"/>
            <a:ext cx="10969943" cy="685800"/>
          </a:xfrm>
        </p:spPr>
        <p:txBody>
          <a:bodyPr vert="horz" lIns="0" tIns="45720" rIns="0" bIns="91440" rtlCol="0" anchor="ctr">
            <a:normAutofit/>
          </a:bodyPr>
          <a:lstStyle/>
          <a:p>
            <a:r>
              <a:rPr lang="en-US" b="1" i="0" kern="1200" dirty="0"/>
              <a:t>Acceptance Criteria for Elara Use Cases</a:t>
            </a:r>
          </a:p>
        </p:txBody>
      </p:sp>
      <p:sp>
        <p:nvSpPr>
          <p:cNvPr id="14" name="Text Placeholder 3">
            <a:extLst>
              <a:ext uri="{FF2B5EF4-FFF2-40B4-BE49-F238E27FC236}">
                <a16:creationId xmlns:a16="http://schemas.microsoft.com/office/drawing/2014/main" id="{15D30EA0-79F3-9AEA-FAD0-C14EA4C4B127}"/>
              </a:ext>
            </a:extLst>
          </p:cNvPr>
          <p:cNvSpPr>
            <a:spLocks noGrp="1"/>
          </p:cNvSpPr>
          <p:nvPr>
            <p:ph type="body" sz="quarter" idx="18"/>
          </p:nvPr>
        </p:nvSpPr>
        <p:spPr>
          <a:xfrm>
            <a:off x="609441" y="881743"/>
            <a:ext cx="4570809" cy="685800"/>
          </a:xfrm>
        </p:spPr>
        <p:txBody>
          <a:bodyPr anchor="ctr">
            <a:normAutofit/>
          </a:bodyPr>
          <a:lstStyle/>
          <a:p>
            <a:pPr>
              <a:spcAft>
                <a:spcPts val="600"/>
              </a:spcAft>
            </a:pPr>
            <a:r>
              <a:rPr lang="en-US" sz="2400" b="0" dirty="0"/>
              <a:t>I know this is complete when:</a:t>
            </a:r>
            <a:endParaRPr lang="en-US" sz="2400" dirty="0"/>
          </a:p>
        </p:txBody>
      </p:sp>
      <p:pic>
        <p:nvPicPr>
          <p:cNvPr id="8" name="Picture 7" descr="A light bulb with a pink light&#10;&#10;AI-generated content may be incorrect.">
            <a:extLst>
              <a:ext uri="{FF2B5EF4-FFF2-40B4-BE49-F238E27FC236}">
                <a16:creationId xmlns:a16="http://schemas.microsoft.com/office/drawing/2014/main" id="{9C8B1EDB-42CF-0C99-BC37-0F593F3E7FE1}"/>
              </a:ext>
            </a:extLst>
          </p:cNvPr>
          <p:cNvPicPr>
            <a:picLocks noChangeAspect="1"/>
          </p:cNvPicPr>
          <p:nvPr/>
        </p:nvPicPr>
        <p:blipFill>
          <a:blip r:embed="rId2">
            <a:alphaModFix amt="35000"/>
          </a:blip>
          <a:srcRect l="1" t="25634" r="-85"/>
          <a:stretch>
            <a:fillRect/>
          </a:stretch>
        </p:blipFill>
        <p:spPr>
          <a:xfrm>
            <a:off x="609440" y="1567542"/>
            <a:ext cx="10931278" cy="4547507"/>
          </a:xfrm>
          <a:prstGeom prst="rect">
            <a:avLst/>
          </a:prstGeom>
        </p:spPr>
      </p:pic>
      <p:graphicFrame>
        <p:nvGraphicFramePr>
          <p:cNvPr id="18" name="TextBox 3">
            <a:extLst>
              <a:ext uri="{FF2B5EF4-FFF2-40B4-BE49-F238E27FC236}">
                <a16:creationId xmlns:a16="http://schemas.microsoft.com/office/drawing/2014/main" id="{B3F7187A-8FDF-CD48-EADD-5267BB340A97}"/>
              </a:ext>
            </a:extLst>
          </p:cNvPr>
          <p:cNvGraphicFramePr/>
          <p:nvPr>
            <p:extLst>
              <p:ext uri="{D42A27DB-BD31-4B8C-83A1-F6EECF244321}">
                <p14:modId xmlns:p14="http://schemas.microsoft.com/office/powerpoint/2010/main" val="3053666884"/>
              </p:ext>
            </p:extLst>
          </p:nvPr>
        </p:nvGraphicFramePr>
        <p:xfrm>
          <a:off x="2396691" y="1491916"/>
          <a:ext cx="9182694" cy="4680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795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144B6-842C-31DB-DBE7-F9D6A76729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3E9FCA0-089F-82C4-7A3D-DB085450604F}"/>
              </a:ext>
            </a:extLst>
          </p:cNvPr>
          <p:cNvSpPr>
            <a:spLocks noGrp="1"/>
          </p:cNvSpPr>
          <p:nvPr>
            <p:ph type="ctrTitle"/>
          </p:nvPr>
        </p:nvSpPr>
        <p:spPr/>
        <p:txBody>
          <a:bodyPr>
            <a:normAutofit/>
          </a:bodyPr>
          <a:lstStyle/>
          <a:p>
            <a:r>
              <a:rPr lang="en-US" sz="4800" dirty="0"/>
              <a:t>DEMO: Phoebe – Incident Management</a:t>
            </a:r>
          </a:p>
        </p:txBody>
      </p:sp>
    </p:spTree>
    <p:extLst>
      <p:ext uri="{BB962C8B-B14F-4D97-AF65-F5344CB8AC3E}">
        <p14:creationId xmlns:p14="http://schemas.microsoft.com/office/powerpoint/2010/main" val="1325800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83934-A153-4C5D-3365-F1DB393914E4}"/>
            </a:ext>
          </a:extLst>
        </p:cNvPr>
        <p:cNvGrpSpPr/>
        <p:nvPr/>
      </p:nvGrpSpPr>
      <p:grpSpPr>
        <a:xfrm>
          <a:off x="0" y="0"/>
          <a:ext cx="0" cy="0"/>
          <a:chOff x="0" y="0"/>
          <a:chExt cx="0" cy="0"/>
        </a:xfrm>
      </p:grpSpPr>
      <p:pic>
        <p:nvPicPr>
          <p:cNvPr id="6" name="Content Placeholder 5" descr="A purple planet in space&#10;&#10;AI-generated content may be incorrect.">
            <a:extLst>
              <a:ext uri="{FF2B5EF4-FFF2-40B4-BE49-F238E27FC236}">
                <a16:creationId xmlns:a16="http://schemas.microsoft.com/office/drawing/2014/main" id="{E96046BE-A848-1F81-AB61-0F28F8EDCCEF}"/>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l="15349" r="27776"/>
          <a:stretch>
            <a:fillRect/>
          </a:stretch>
        </p:blipFill>
        <p:spPr>
          <a:xfrm>
            <a:off x="5180251" y="10"/>
            <a:ext cx="6934170" cy="6857990"/>
          </a:xfrm>
          <a:noFill/>
        </p:spPr>
      </p:pic>
      <p:sp>
        <p:nvSpPr>
          <p:cNvPr id="7" name="Title 6">
            <a:extLst>
              <a:ext uri="{FF2B5EF4-FFF2-40B4-BE49-F238E27FC236}">
                <a16:creationId xmlns:a16="http://schemas.microsoft.com/office/drawing/2014/main" id="{DD730C30-4BC9-0C44-849C-FF078CD75FCC}"/>
              </a:ext>
            </a:extLst>
          </p:cNvPr>
          <p:cNvSpPr>
            <a:spLocks noGrp="1"/>
          </p:cNvSpPr>
          <p:nvPr>
            <p:ph type="title"/>
          </p:nvPr>
        </p:nvSpPr>
        <p:spPr>
          <a:xfrm>
            <a:off x="609441" y="1600200"/>
            <a:ext cx="4113728" cy="2286000"/>
          </a:xfrm>
        </p:spPr>
        <p:txBody>
          <a:bodyPr wrap="square" anchor="b">
            <a:normAutofit/>
          </a:bodyPr>
          <a:lstStyle/>
          <a:p>
            <a:r>
              <a:rPr lang="en-US" sz="4000" dirty="0"/>
              <a:t>Wrap Up</a:t>
            </a:r>
          </a:p>
        </p:txBody>
      </p:sp>
      <p:sp>
        <p:nvSpPr>
          <p:cNvPr id="8" name="TextBox 7">
            <a:extLst>
              <a:ext uri="{FF2B5EF4-FFF2-40B4-BE49-F238E27FC236}">
                <a16:creationId xmlns:a16="http://schemas.microsoft.com/office/drawing/2014/main" id="{7C4D9A5A-3B0E-090F-D90A-50568DD6D8A9}"/>
              </a:ext>
            </a:extLst>
          </p:cNvPr>
          <p:cNvSpPr txBox="1"/>
          <p:nvPr/>
        </p:nvSpPr>
        <p:spPr>
          <a:xfrm>
            <a:off x="9575264" y="6750278"/>
            <a:ext cx="2539157"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latin typeface="+mn-lt"/>
                <a:ea typeface="+mn-ea"/>
                <a:cs typeface="+mn-cs"/>
                <a:hlinkClick r:id="rId3" tooltip="https://eddyrailgun.deviantart.com/art/Digital-Photoshop-planet-art-Purple-planet-293250879">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388983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CC09D90A-94A1-706E-DC82-62B162FF18A9}"/>
            </a:ext>
          </a:extLst>
        </p:cNvPr>
        <p:cNvGrpSpPr/>
        <p:nvPr/>
      </p:nvGrpSpPr>
      <p:grpSpPr>
        <a:xfrm>
          <a:off x="0" y="0"/>
          <a:ext cx="0" cy="0"/>
          <a:chOff x="0" y="0"/>
          <a:chExt cx="0" cy="0"/>
        </a:xfrm>
      </p:grpSpPr>
      <p:sp>
        <p:nvSpPr>
          <p:cNvPr id="181" name="Google Shape;181;p31">
            <a:extLst>
              <a:ext uri="{FF2B5EF4-FFF2-40B4-BE49-F238E27FC236}">
                <a16:creationId xmlns:a16="http://schemas.microsoft.com/office/drawing/2014/main" id="{82E36856-1705-1CF9-65E9-569792BC31EA}"/>
              </a:ext>
            </a:extLst>
          </p:cNvPr>
          <p:cNvSpPr txBox="1">
            <a:spLocks noGrp="1"/>
          </p:cNvSpPr>
          <p:nvPr>
            <p:ph type="ctrTitle" idx="4294967295"/>
          </p:nvPr>
        </p:nvSpPr>
        <p:spPr>
          <a:xfrm>
            <a:off x="294770" y="928031"/>
            <a:ext cx="5191125" cy="398145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US" sz="5000">
                <a:ea typeface="Helvetica Neue Light"/>
                <a:cs typeface="Helvetica Neue Light"/>
                <a:sym typeface="Helvetica Neue Light"/>
              </a:rPr>
              <a:t>Thank You</a:t>
            </a:r>
            <a:endParaRPr sz="5000">
              <a:solidFill>
                <a:srgbClr val="5E31B8"/>
              </a:solidFill>
              <a:ea typeface="Helvetica Neue Light"/>
              <a:cs typeface="Helvetica Neue Light"/>
              <a:sym typeface="Helvetica Neue Light"/>
            </a:endParaRPr>
          </a:p>
          <a:p>
            <a:pPr marL="0" lvl="0" indent="0" algn="l" rtl="0">
              <a:lnSpc>
                <a:spcPct val="100000"/>
              </a:lnSpc>
              <a:spcBef>
                <a:spcPts val="0"/>
              </a:spcBef>
              <a:spcAft>
                <a:spcPts val="1600"/>
              </a:spcAft>
              <a:buNone/>
            </a:pPr>
            <a:br>
              <a:rPr lang="en" sz="2032">
                <a:ea typeface="Helvetica Neue"/>
                <a:cs typeface="Helvetica Neue"/>
                <a:sym typeface="Helvetica Neue"/>
              </a:rPr>
            </a:br>
            <a:r>
              <a:rPr lang="en" sz="2032">
                <a:ea typeface="Helvetica Neue"/>
                <a:cs typeface="Helvetica Neue"/>
                <a:sym typeface="Helvetica Neue"/>
              </a:rPr>
              <a:t>The AI-first ServiceNow</a:t>
            </a:r>
            <a:r>
              <a:rPr lang="en" sz="2032" baseline="30000">
                <a:ea typeface="Helvetica Neue"/>
                <a:cs typeface="Helvetica Neue"/>
                <a:sym typeface="Helvetica Neue"/>
              </a:rPr>
              <a:t>® </a:t>
            </a:r>
            <a:r>
              <a:rPr lang="en" sz="2032">
                <a:ea typeface="Helvetica Neue"/>
                <a:cs typeface="Helvetica Neue"/>
                <a:sym typeface="Helvetica Neue"/>
              </a:rPr>
              <a:t>Elite Partner</a:t>
            </a:r>
            <a:endParaRPr sz="5000">
              <a:solidFill>
                <a:srgbClr val="5E31B8"/>
              </a:solidFill>
              <a:ea typeface="Helvetica Neue Light"/>
              <a:cs typeface="Helvetica Neue Light"/>
              <a:sym typeface="Helvetica Neue Light"/>
            </a:endParaRPr>
          </a:p>
        </p:txBody>
      </p:sp>
      <p:sp>
        <p:nvSpPr>
          <p:cNvPr id="182" name="Google Shape;182;p31">
            <a:extLst>
              <a:ext uri="{FF2B5EF4-FFF2-40B4-BE49-F238E27FC236}">
                <a16:creationId xmlns:a16="http://schemas.microsoft.com/office/drawing/2014/main" id="{BF1AAE85-F0CB-2B2C-44BA-611FE8F72806}"/>
              </a:ext>
            </a:extLst>
          </p:cNvPr>
          <p:cNvSpPr txBox="1"/>
          <p:nvPr/>
        </p:nvSpPr>
        <p:spPr>
          <a:xfrm>
            <a:off x="396508" y="5363878"/>
            <a:ext cx="3000000" cy="743763"/>
          </a:xfrm>
          <a:prstGeom prst="rect">
            <a:avLst/>
          </a:prstGeom>
          <a:noFill/>
          <a:ln>
            <a:noFill/>
          </a:ln>
        </p:spPr>
        <p:txBody>
          <a:bodyPr spcFirstLastPara="1" wrap="square" lIns="0" tIns="91425" rIns="91425" bIns="91425" anchor="t" anchorCtr="0">
            <a:spAutoFit/>
          </a:bodyPr>
          <a:lstStyle/>
          <a:p>
            <a:pPr marL="0" marR="0" lvl="0" indent="0" algn="l" rtl="0">
              <a:lnSpc>
                <a:spcPct val="115000"/>
              </a:lnSpc>
              <a:spcBef>
                <a:spcPts val="0"/>
              </a:spcBef>
              <a:spcAft>
                <a:spcPts val="1600"/>
              </a:spcAft>
              <a:buNone/>
            </a:pPr>
            <a:r>
              <a:rPr lang="en" sz="2000" b="1">
                <a:solidFill>
                  <a:schemeClr val="tx2"/>
                </a:solidFill>
                <a:latin typeface="+mj-lt"/>
                <a:ea typeface="Helvetica Neue"/>
                <a:cs typeface="Helvetica Neue"/>
                <a:sym typeface="Helvetica Neue"/>
              </a:rPr>
              <a:t>October 22, 2025</a:t>
            </a:r>
            <a:endParaRPr sz="2000" b="1">
              <a:solidFill>
                <a:schemeClr val="tx2"/>
              </a:solidFill>
              <a:latin typeface="+mj-lt"/>
              <a:ea typeface="Helvetica Neue"/>
              <a:cs typeface="Helvetica Neue"/>
              <a:sym typeface="Helvetica Neue"/>
            </a:endParaRPr>
          </a:p>
        </p:txBody>
      </p:sp>
      <p:pic>
        <p:nvPicPr>
          <p:cNvPr id="5" name="Google Shape;13;p3" title="AdobeStock_798908570 copy.jpg">
            <a:extLst>
              <a:ext uri="{FF2B5EF4-FFF2-40B4-BE49-F238E27FC236}">
                <a16:creationId xmlns:a16="http://schemas.microsoft.com/office/drawing/2014/main" id="{E816F75A-AAFC-E7B1-3753-AFBC9D8B32BC}"/>
              </a:ext>
            </a:extLst>
          </p:cNvPr>
          <p:cNvPicPr preferRelativeResize="0"/>
          <p:nvPr/>
        </p:nvPicPr>
        <p:blipFill rotWithShape="1">
          <a:blip r:embed="rId3">
            <a:alphaModFix/>
          </a:blip>
          <a:srcRect l="4561" t="7218" b="2667"/>
          <a:stretch/>
        </p:blipFill>
        <p:spPr>
          <a:xfrm>
            <a:off x="6319880" y="0"/>
            <a:ext cx="5868945" cy="6416984"/>
          </a:xfrm>
          <a:prstGeom prst="rect">
            <a:avLst/>
          </a:prstGeom>
          <a:noFill/>
          <a:ln>
            <a:noFill/>
          </a:ln>
        </p:spPr>
      </p:pic>
      <p:pic>
        <p:nvPicPr>
          <p:cNvPr id="6" name="Google Shape;14;p3" title="Wordmark_Black_3x.png">
            <a:extLst>
              <a:ext uri="{FF2B5EF4-FFF2-40B4-BE49-F238E27FC236}">
                <a16:creationId xmlns:a16="http://schemas.microsoft.com/office/drawing/2014/main" id="{1E92A638-C586-6A36-E358-A644683807B6}"/>
              </a:ext>
            </a:extLst>
          </p:cNvPr>
          <p:cNvPicPr preferRelativeResize="0"/>
          <p:nvPr/>
        </p:nvPicPr>
        <p:blipFill>
          <a:blip r:embed="rId4">
            <a:alphaModFix/>
          </a:blip>
          <a:stretch>
            <a:fillRect/>
          </a:stretch>
        </p:blipFill>
        <p:spPr>
          <a:xfrm>
            <a:off x="457200" y="417250"/>
            <a:ext cx="1630475" cy="264075"/>
          </a:xfrm>
          <a:prstGeom prst="rect">
            <a:avLst/>
          </a:prstGeom>
          <a:noFill/>
          <a:ln>
            <a:noFill/>
          </a:ln>
        </p:spPr>
      </p:pic>
    </p:spTree>
    <p:extLst>
      <p:ext uri="{BB962C8B-B14F-4D97-AF65-F5344CB8AC3E}">
        <p14:creationId xmlns:p14="http://schemas.microsoft.com/office/powerpoint/2010/main" val="308439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8789-97D7-02A0-00FC-AFE17515D929}"/>
              </a:ext>
            </a:extLst>
          </p:cNvPr>
          <p:cNvSpPr>
            <a:spLocks noGrp="1"/>
          </p:cNvSpPr>
          <p:nvPr>
            <p:ph type="title"/>
          </p:nvPr>
        </p:nvSpPr>
        <p:spPr/>
        <p:txBody>
          <a:bodyPr/>
          <a:lstStyle/>
          <a:p>
            <a:r>
              <a:rPr lang="en-US" dirty="0"/>
              <a:t>Today’s Agenda</a:t>
            </a:r>
          </a:p>
        </p:txBody>
      </p:sp>
      <p:graphicFrame>
        <p:nvGraphicFramePr>
          <p:cNvPr id="5" name="Diagram 4">
            <a:extLst>
              <a:ext uri="{FF2B5EF4-FFF2-40B4-BE49-F238E27FC236}">
                <a16:creationId xmlns:a16="http://schemas.microsoft.com/office/drawing/2014/main" id="{34D8FDD2-47CB-B1BB-6F82-B869088B8BD5}"/>
              </a:ext>
            </a:extLst>
          </p:cNvPr>
          <p:cNvGraphicFramePr/>
          <p:nvPr>
            <p:extLst>
              <p:ext uri="{D42A27DB-BD31-4B8C-83A1-F6EECF244321}">
                <p14:modId xmlns:p14="http://schemas.microsoft.com/office/powerpoint/2010/main" val="2524141622"/>
              </p:ext>
            </p:extLst>
          </p:nvPr>
        </p:nvGraphicFramePr>
        <p:xfrm>
          <a:off x="2666199" y="317634"/>
          <a:ext cx="9788894" cy="5592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46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F496F-9203-F72C-A72A-36E20648263B}"/>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639AB934-68C4-7ED9-7798-5AD9458809E1}"/>
              </a:ext>
            </a:extLst>
          </p:cNvPr>
          <p:cNvSpPr>
            <a:spLocks noGrp="1"/>
          </p:cNvSpPr>
          <p:nvPr>
            <p:ph type="title"/>
          </p:nvPr>
        </p:nvSpPr>
        <p:spPr>
          <a:xfrm>
            <a:off x="517920" y="248407"/>
            <a:ext cx="11182674" cy="763301"/>
          </a:xfrm>
        </p:spPr>
        <p:txBody>
          <a:bodyPr>
            <a:normAutofit/>
          </a:bodyPr>
          <a:lstStyle/>
          <a:p>
            <a:r>
              <a:rPr lang="en-US" sz="2599" dirty="0">
                <a:solidFill>
                  <a:srgbClr val="002060"/>
                </a:solidFill>
                <a:latin typeface="Calibri" panose="020F0502020204030204" pitchFamily="34" charset="0"/>
                <a:ea typeface="Calibri" panose="020F0502020204030204" pitchFamily="34" charset="0"/>
                <a:cs typeface="Calibri" panose="020F0502020204030204" pitchFamily="34" charset="0"/>
              </a:rPr>
              <a:t>Your first skill: Chat Summarization</a:t>
            </a:r>
          </a:p>
        </p:txBody>
      </p:sp>
      <p:sp>
        <p:nvSpPr>
          <p:cNvPr id="14" name="TextBox 13">
            <a:extLst>
              <a:ext uri="{FF2B5EF4-FFF2-40B4-BE49-F238E27FC236}">
                <a16:creationId xmlns:a16="http://schemas.microsoft.com/office/drawing/2014/main" id="{59B8C6B5-FD6B-EB5F-C901-2D853C1B5692}"/>
              </a:ext>
            </a:extLst>
          </p:cNvPr>
          <p:cNvSpPr txBox="1"/>
          <p:nvPr/>
        </p:nvSpPr>
        <p:spPr>
          <a:xfrm>
            <a:off x="451833" y="937861"/>
            <a:ext cx="8801024" cy="1107971"/>
          </a:xfrm>
          <a:prstGeom prst="rect">
            <a:avLst/>
          </a:prstGeom>
          <a:noFill/>
        </p:spPr>
        <p:txBody>
          <a:bodyPr wrap="square" lIns="91416" tIns="45708" rIns="91416" bIns="45708" anchor="t">
            <a:spAutoFit/>
          </a:bodyPr>
          <a:lstStyle/>
          <a:p>
            <a:r>
              <a:rPr lang="en-US" sz="22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Boeing process can start with an Agent – User/Customer chat. NewRocket is implementing the following use cases to enhance the chat experience, saving the Agent time and clicks!</a:t>
            </a:r>
          </a:p>
        </p:txBody>
      </p:sp>
      <p:sp>
        <p:nvSpPr>
          <p:cNvPr id="15" name="TextBox 14">
            <a:extLst>
              <a:ext uri="{FF2B5EF4-FFF2-40B4-BE49-F238E27FC236}">
                <a16:creationId xmlns:a16="http://schemas.microsoft.com/office/drawing/2014/main" id="{F3E36E7C-1645-08D1-B4B1-5F2489DB726F}"/>
              </a:ext>
            </a:extLst>
          </p:cNvPr>
          <p:cNvSpPr txBox="1"/>
          <p:nvPr/>
        </p:nvSpPr>
        <p:spPr>
          <a:xfrm>
            <a:off x="451833" y="2423747"/>
            <a:ext cx="6091099" cy="400006"/>
          </a:xfrm>
          <a:prstGeom prst="rect">
            <a:avLst/>
          </a:prstGeom>
          <a:noFill/>
        </p:spPr>
        <p:txBody>
          <a:bodyPr wrap="square">
            <a:spAutoFit/>
          </a:bodyPr>
          <a:lstStyle/>
          <a:p>
            <a:pPr algn="l">
              <a:buNone/>
            </a:pPr>
            <a:r>
              <a:rPr lang="en-US" sz="1999" b="1" dirty="0">
                <a:solidFill>
                  <a:srgbClr val="0F172A"/>
                </a:solidFill>
                <a:latin typeface="Calibri" panose="020F0502020204030204" pitchFamily="34" charset="0"/>
                <a:ea typeface="Calibri" panose="020F0502020204030204" pitchFamily="34" charset="0"/>
                <a:cs typeface="Calibri" panose="020F0502020204030204" pitchFamily="34" charset="0"/>
              </a:rPr>
              <a:t>Key Capabilities enabled for Boeing POC</a:t>
            </a:r>
          </a:p>
        </p:txBody>
      </p:sp>
      <p:sp>
        <p:nvSpPr>
          <p:cNvPr id="16" name="Rectangle 15">
            <a:extLst>
              <a:ext uri="{FF2B5EF4-FFF2-40B4-BE49-F238E27FC236}">
                <a16:creationId xmlns:a16="http://schemas.microsoft.com/office/drawing/2014/main" id="{FDE07FD9-B660-EA64-F966-362125EB1BE3}"/>
              </a:ext>
            </a:extLst>
          </p:cNvPr>
          <p:cNvSpPr/>
          <p:nvPr/>
        </p:nvSpPr>
        <p:spPr>
          <a:xfrm>
            <a:off x="451834" y="2895600"/>
            <a:ext cx="11314716" cy="3254829"/>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lvl="0"/>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#1</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When an Agent types </a:t>
            </a:r>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/summarize </a:t>
            </a:r>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 the chat window, a summary of the chat is generated and shown to the Agent</a:t>
            </a:r>
          </a:p>
          <a:p>
            <a:pPr lvl="0"/>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lvl="0"/>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#2</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When an Agent closes the chat, a summary of the chat is copied to the Chat summary field of the interaction</a:t>
            </a:r>
          </a:p>
          <a:p>
            <a:pPr lvl="0"/>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lvl="0"/>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#3</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When an Agent accesses an interaction containing a chat summary in the Service Operation Workspace, using the button "Create incident“ the chat summary contained in the interaction is copied to the Description Field of the incident with the title "Chat Summary:" preceding the chat</a:t>
            </a:r>
            <a:endPar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logo of a chat&#10;&#10;AI-generated content may be incorrect.">
            <a:extLst>
              <a:ext uri="{FF2B5EF4-FFF2-40B4-BE49-F238E27FC236}">
                <a16:creationId xmlns:a16="http://schemas.microsoft.com/office/drawing/2014/main" id="{146B0B67-EDB0-E635-32DE-F02D86E77291}"/>
              </a:ext>
            </a:extLst>
          </p:cNvPr>
          <p:cNvPicPr>
            <a:picLocks noChangeAspect="1"/>
          </p:cNvPicPr>
          <p:nvPr/>
        </p:nvPicPr>
        <p:blipFill>
          <a:blip r:embed="rId3"/>
          <a:srcRect l="12416" t="11462" r="7489"/>
          <a:stretch>
            <a:fillRect/>
          </a:stretch>
        </p:blipFill>
        <p:spPr>
          <a:xfrm>
            <a:off x="9418334" y="393569"/>
            <a:ext cx="2318657" cy="2064719"/>
          </a:xfrm>
          <a:prstGeom prst="rect">
            <a:avLst/>
          </a:prstGeom>
        </p:spPr>
      </p:pic>
    </p:spTree>
    <p:extLst>
      <p:ext uri="{BB962C8B-B14F-4D97-AF65-F5344CB8AC3E}">
        <p14:creationId xmlns:p14="http://schemas.microsoft.com/office/powerpoint/2010/main" val="11830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7638-820E-C33C-79C6-F2A8FA341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28D5B-36DB-BDED-909B-438E0B0A1DCF}"/>
              </a:ext>
            </a:extLst>
          </p:cNvPr>
          <p:cNvSpPr>
            <a:spLocks noGrp="1"/>
          </p:cNvSpPr>
          <p:nvPr>
            <p:ph type="title"/>
          </p:nvPr>
        </p:nvSpPr>
        <p:spPr>
          <a:xfrm>
            <a:off x="609441" y="348343"/>
            <a:ext cx="10969943" cy="685800"/>
          </a:xfrm>
        </p:spPr>
        <p:txBody>
          <a:bodyPr vert="horz" lIns="0" tIns="45720" rIns="0" bIns="91440" rtlCol="0" anchor="ctr">
            <a:noAutofit/>
          </a:bodyPr>
          <a:lstStyle/>
          <a:p>
            <a:r>
              <a:rPr lang="en-US" sz="3200" b="1" i="0" kern="1200" dirty="0">
                <a:latin typeface="Calibri" panose="020F0502020204030204" pitchFamily="34" charset="0"/>
                <a:ea typeface="Calibri" panose="020F0502020204030204" pitchFamily="34" charset="0"/>
                <a:cs typeface="Calibri" panose="020F0502020204030204" pitchFamily="34" charset="0"/>
              </a:rPr>
              <a:t>Acceptance Criteria for Chat Summarization Use Cases</a:t>
            </a:r>
          </a:p>
        </p:txBody>
      </p:sp>
      <p:sp>
        <p:nvSpPr>
          <p:cNvPr id="14" name="Text Placeholder 3">
            <a:extLst>
              <a:ext uri="{FF2B5EF4-FFF2-40B4-BE49-F238E27FC236}">
                <a16:creationId xmlns:a16="http://schemas.microsoft.com/office/drawing/2014/main" id="{EC2D90B3-A96F-D739-8E80-B5967D8B1B70}"/>
              </a:ext>
            </a:extLst>
          </p:cNvPr>
          <p:cNvSpPr>
            <a:spLocks noGrp="1"/>
          </p:cNvSpPr>
          <p:nvPr>
            <p:ph type="body" sz="quarter" idx="18"/>
          </p:nvPr>
        </p:nvSpPr>
        <p:spPr>
          <a:xfrm>
            <a:off x="609441" y="881743"/>
            <a:ext cx="4570809" cy="685800"/>
          </a:xfrm>
        </p:spPr>
        <p:txBody>
          <a:bodyPr anchor="ctr">
            <a:normAutofit fontScale="85000" lnSpcReduction="20000"/>
          </a:bodyPr>
          <a:lstStyle/>
          <a:p>
            <a:pPr>
              <a:spcAft>
                <a:spcPts val="600"/>
              </a:spcAft>
            </a:pPr>
            <a:r>
              <a:rPr lang="en-US" sz="2400" b="0" dirty="0">
                <a:latin typeface="Calibri" panose="020F0502020204030204" pitchFamily="34" charset="0"/>
                <a:ea typeface="Calibri" panose="020F0502020204030204" pitchFamily="34" charset="0"/>
                <a:cs typeface="Calibri" panose="020F0502020204030204" pitchFamily="34" charset="0"/>
              </a:rPr>
              <a:t>I know this is complete when:</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white robot with two dots and a chat bubble&#10;&#10;AI-generated content may be incorrect.">
            <a:extLst>
              <a:ext uri="{FF2B5EF4-FFF2-40B4-BE49-F238E27FC236}">
                <a16:creationId xmlns:a16="http://schemas.microsoft.com/office/drawing/2014/main" id="{53010EA1-66FB-0875-EE92-61C5F2798F9F}"/>
              </a:ext>
            </a:extLst>
          </p:cNvPr>
          <p:cNvPicPr>
            <a:picLocks noChangeAspect="1"/>
          </p:cNvPicPr>
          <p:nvPr/>
        </p:nvPicPr>
        <p:blipFill>
          <a:blip r:embed="rId2"/>
          <a:stretch>
            <a:fillRect/>
          </a:stretch>
        </p:blipFill>
        <p:spPr>
          <a:xfrm>
            <a:off x="282061" y="1890287"/>
            <a:ext cx="3883539" cy="3883539"/>
          </a:xfrm>
          <a:prstGeom prst="rect">
            <a:avLst/>
          </a:prstGeom>
        </p:spPr>
      </p:pic>
      <p:graphicFrame>
        <p:nvGraphicFramePr>
          <p:cNvPr id="18" name="TextBox 3">
            <a:extLst>
              <a:ext uri="{FF2B5EF4-FFF2-40B4-BE49-F238E27FC236}">
                <a16:creationId xmlns:a16="http://schemas.microsoft.com/office/drawing/2014/main" id="{51446E67-D844-3D1C-AEAC-AF048D53E9BA}"/>
              </a:ext>
            </a:extLst>
          </p:cNvPr>
          <p:cNvGraphicFramePr/>
          <p:nvPr>
            <p:extLst>
              <p:ext uri="{D42A27DB-BD31-4B8C-83A1-F6EECF244321}">
                <p14:modId xmlns:p14="http://schemas.microsoft.com/office/powerpoint/2010/main" val="1610407639"/>
              </p:ext>
            </p:extLst>
          </p:nvPr>
        </p:nvGraphicFramePr>
        <p:xfrm>
          <a:off x="2396691" y="1491916"/>
          <a:ext cx="9182694" cy="4680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060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1AE80-27D7-CDB4-75B7-4E245A21ECDF}"/>
              </a:ext>
            </a:extLst>
          </p:cNvPr>
          <p:cNvSpPr>
            <a:spLocks noGrp="1"/>
          </p:cNvSpPr>
          <p:nvPr>
            <p:ph type="ctrTitle"/>
          </p:nvPr>
        </p:nvSpPr>
        <p:spPr/>
        <p:txBody>
          <a:bodyPr>
            <a:normAutofit/>
          </a:bodyPr>
          <a:lstStyle/>
          <a:p>
            <a:r>
              <a:rPr lang="en-US" sz="4800" dirty="0"/>
              <a:t>DEMO: Chat Summarization</a:t>
            </a:r>
          </a:p>
        </p:txBody>
      </p:sp>
    </p:spTree>
    <p:extLst>
      <p:ext uri="{BB962C8B-B14F-4D97-AF65-F5344CB8AC3E}">
        <p14:creationId xmlns:p14="http://schemas.microsoft.com/office/powerpoint/2010/main" val="170337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940F6-182A-38CE-147C-98E40131270D}"/>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0689156F-7094-735F-4400-DD3994B4AC0D}"/>
              </a:ext>
            </a:extLst>
          </p:cNvPr>
          <p:cNvSpPr>
            <a:spLocks noGrp="1"/>
          </p:cNvSpPr>
          <p:nvPr>
            <p:ph type="title"/>
          </p:nvPr>
        </p:nvSpPr>
        <p:spPr>
          <a:xfrm>
            <a:off x="517920" y="248407"/>
            <a:ext cx="11182674" cy="763301"/>
          </a:xfrm>
        </p:spPr>
        <p:txBody>
          <a:bodyPr>
            <a:normAutofit/>
          </a:bodyPr>
          <a:lstStyle/>
          <a:p>
            <a:r>
              <a:rPr lang="en-US" sz="2599" dirty="0">
                <a:solidFill>
                  <a:srgbClr val="002060"/>
                </a:solidFill>
                <a:latin typeface="Calibri" panose="020F0502020204030204" pitchFamily="34" charset="0"/>
                <a:ea typeface="Calibri" panose="020F0502020204030204" pitchFamily="34" charset="0"/>
                <a:cs typeface="Calibri" panose="020F0502020204030204" pitchFamily="34" charset="0"/>
              </a:rPr>
              <a:t>Meet Elara – Boeing’s New Knowledge Management Orchestrator</a:t>
            </a:r>
          </a:p>
        </p:txBody>
      </p:sp>
      <p:sp>
        <p:nvSpPr>
          <p:cNvPr id="14" name="TextBox 13">
            <a:extLst>
              <a:ext uri="{FF2B5EF4-FFF2-40B4-BE49-F238E27FC236}">
                <a16:creationId xmlns:a16="http://schemas.microsoft.com/office/drawing/2014/main" id="{EEEE670B-342C-9539-43DC-BC1558AF1A53}"/>
              </a:ext>
            </a:extLst>
          </p:cNvPr>
          <p:cNvSpPr txBox="1"/>
          <p:nvPr/>
        </p:nvSpPr>
        <p:spPr>
          <a:xfrm>
            <a:off x="451833" y="937861"/>
            <a:ext cx="9370525" cy="1015638"/>
          </a:xfrm>
          <a:prstGeom prst="rect">
            <a:avLst/>
          </a:prstGeom>
          <a:noFill/>
        </p:spPr>
        <p:txBody>
          <a:bodyPr wrap="square" lIns="91416" tIns="45708" rIns="91416" bIns="45708" anchor="t">
            <a:spAutoFit/>
          </a:bodyPr>
          <a:lstStyle/>
          <a:p>
            <a:r>
              <a:rPr lang="en-US" sz="20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As the intelligence behind Knowledge Management, Elara </a:t>
            </a:r>
            <a:r>
              <a:rPr lang="en-US" sz="20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can automate </a:t>
            </a:r>
            <a:r>
              <a:rPr lang="en-US" sz="20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creation, enrichment, governance, and archival integrating seamlessly with ServiceNow to maintain a dynamic, reliable knowledge base across the enterprise.</a:t>
            </a:r>
          </a:p>
        </p:txBody>
      </p:sp>
      <p:sp>
        <p:nvSpPr>
          <p:cNvPr id="15" name="TextBox 14">
            <a:extLst>
              <a:ext uri="{FF2B5EF4-FFF2-40B4-BE49-F238E27FC236}">
                <a16:creationId xmlns:a16="http://schemas.microsoft.com/office/drawing/2014/main" id="{FBF59F09-8752-AB67-AB85-5EFE4ECBF3D9}"/>
              </a:ext>
            </a:extLst>
          </p:cNvPr>
          <p:cNvSpPr txBox="1"/>
          <p:nvPr/>
        </p:nvSpPr>
        <p:spPr>
          <a:xfrm>
            <a:off x="451833" y="2097874"/>
            <a:ext cx="6091099" cy="400006"/>
          </a:xfrm>
          <a:prstGeom prst="rect">
            <a:avLst/>
          </a:prstGeom>
          <a:noFill/>
        </p:spPr>
        <p:txBody>
          <a:bodyPr wrap="square">
            <a:spAutoFit/>
          </a:bodyPr>
          <a:lstStyle/>
          <a:p>
            <a:pPr algn="l">
              <a:buNone/>
            </a:pPr>
            <a:r>
              <a:rPr lang="en-US" sz="1999" b="1" dirty="0">
                <a:solidFill>
                  <a:srgbClr val="0F172A"/>
                </a:solidFill>
                <a:latin typeface="Calibri" panose="020F0502020204030204" pitchFamily="34" charset="0"/>
                <a:ea typeface="Calibri" panose="020F0502020204030204" pitchFamily="34" charset="0"/>
                <a:cs typeface="Calibri" panose="020F0502020204030204" pitchFamily="34" charset="0"/>
              </a:rPr>
              <a:t>Key Capabilities enabled for Boeing POC</a:t>
            </a:r>
          </a:p>
        </p:txBody>
      </p:sp>
      <p:sp>
        <p:nvSpPr>
          <p:cNvPr id="16" name="Rectangle 15">
            <a:extLst>
              <a:ext uri="{FF2B5EF4-FFF2-40B4-BE49-F238E27FC236}">
                <a16:creationId xmlns:a16="http://schemas.microsoft.com/office/drawing/2014/main" id="{E2AED1BA-AF34-0852-F12C-C2C4B64A6FEE}"/>
              </a:ext>
            </a:extLst>
          </p:cNvPr>
          <p:cNvSpPr/>
          <p:nvPr/>
        </p:nvSpPr>
        <p:spPr>
          <a:xfrm>
            <a:off x="451834" y="2642952"/>
            <a:ext cx="11314716" cy="3507477"/>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lvl="0"/>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#1 – Overlap with Chat Summarization Skill</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End user starts a chat from a KB, and interacts with agent. </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Agent opens an Incident and closes Chat. </a:t>
            </a:r>
          </a:p>
          <a:p>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p>
          <a:p>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#2</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End user starts an Incident from a KB and Agent uses “Create Knowledge Gap”.</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No new article is created when KB ID already populated.</a:t>
            </a:r>
          </a:p>
          <a:p>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p>
          <a:p>
            <a:r>
              <a:rPr lang="en-US" sz="1800" b="1" u="sng"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Use case #3</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End user starts an Incident from a KB and Agent uses “Create Knowledge Gap” </a:t>
            </a:r>
          </a:p>
          <a:p>
            <a:pPr lvl="0"/>
            <a:r>
              <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 new article created if no KB ID populated. </a:t>
            </a:r>
          </a:p>
          <a:p>
            <a:pPr lvl="0"/>
            <a:endParaRPr lang="en-US" sz="18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800" b="1" i="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NewRocket has one client reporting 70 articles per month being created; 50 get approved.</a:t>
            </a:r>
          </a:p>
          <a:p>
            <a:pPr lvl="0"/>
            <a:endPar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descr="A cartoon of a person&#10;&#10;AI-generated content may be incorrect.">
            <a:extLst>
              <a:ext uri="{FF2B5EF4-FFF2-40B4-BE49-F238E27FC236}">
                <a16:creationId xmlns:a16="http://schemas.microsoft.com/office/drawing/2014/main" id="{C1BAF302-A070-AFDC-79E6-2910390C8A5D}"/>
              </a:ext>
            </a:extLst>
          </p:cNvPr>
          <p:cNvPicPr>
            <a:picLocks noChangeAspect="1"/>
          </p:cNvPicPr>
          <p:nvPr/>
        </p:nvPicPr>
        <p:blipFill>
          <a:blip r:embed="rId2"/>
          <a:stretch>
            <a:fillRect/>
          </a:stretch>
        </p:blipFill>
        <p:spPr>
          <a:xfrm>
            <a:off x="9668951" y="-136251"/>
            <a:ext cx="2519874" cy="2519874"/>
          </a:xfrm>
          <a:prstGeom prst="rect">
            <a:avLst/>
          </a:prstGeom>
        </p:spPr>
      </p:pic>
    </p:spTree>
    <p:extLst>
      <p:ext uri="{BB962C8B-B14F-4D97-AF65-F5344CB8AC3E}">
        <p14:creationId xmlns:p14="http://schemas.microsoft.com/office/powerpoint/2010/main" val="242609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784F0147-6135-8636-FE1F-74C69DCA0D96}"/>
              </a:ext>
            </a:extLst>
          </p:cNvPr>
          <p:cNvPicPr>
            <a:picLocks noChangeAspect="1"/>
          </p:cNvPicPr>
          <p:nvPr/>
        </p:nvPicPr>
        <p:blipFill>
          <a:blip r:embed="rId3"/>
          <a:srcRect l="19583" r="16022"/>
          <a:stretch>
            <a:fillRect/>
          </a:stretch>
        </p:blipFill>
        <p:spPr>
          <a:xfrm>
            <a:off x="7477294" y="10382"/>
            <a:ext cx="4711531" cy="6400527"/>
          </a:xfrm>
          <a:prstGeom prst="rect">
            <a:avLst/>
          </a:prstGeom>
        </p:spPr>
      </p:pic>
      <p:sp>
        <p:nvSpPr>
          <p:cNvPr id="3" name="Title 1">
            <a:extLst>
              <a:ext uri="{FF2B5EF4-FFF2-40B4-BE49-F238E27FC236}">
                <a16:creationId xmlns:a16="http://schemas.microsoft.com/office/drawing/2014/main" id="{57253D4F-4B73-1992-FEA4-A0A719705B7D}"/>
              </a:ext>
            </a:extLst>
          </p:cNvPr>
          <p:cNvSpPr>
            <a:spLocks noGrp="1"/>
          </p:cNvSpPr>
          <p:nvPr>
            <p:ph type="title"/>
          </p:nvPr>
        </p:nvSpPr>
        <p:spPr>
          <a:xfrm>
            <a:off x="1539375" y="430259"/>
            <a:ext cx="5629212" cy="763301"/>
          </a:xfrm>
        </p:spPr>
        <p:txBody>
          <a:bodyPr>
            <a:noAutofit/>
          </a:bodyPr>
          <a:lstStyle/>
          <a:p>
            <a:r>
              <a:rPr lang="en-US" sz="2800" dirty="0">
                <a:solidFill>
                  <a:srgbClr val="002060"/>
                </a:solidFill>
                <a:latin typeface="Calibri" panose="020F0502020204030204" pitchFamily="34" charset="0"/>
                <a:ea typeface="Calibri" panose="020F0502020204030204" pitchFamily="34" charset="0"/>
                <a:cs typeface="Calibri" panose="020F0502020204030204" pitchFamily="34" charset="0"/>
              </a:rPr>
              <a:t>Elara’s Business Value and Impact</a:t>
            </a:r>
          </a:p>
        </p:txBody>
      </p:sp>
      <p:pic>
        <p:nvPicPr>
          <p:cNvPr id="4" name="Picture 3" descr="A cartoon of a person&#10;&#10;AI-generated content may be incorrect.">
            <a:extLst>
              <a:ext uri="{FF2B5EF4-FFF2-40B4-BE49-F238E27FC236}">
                <a16:creationId xmlns:a16="http://schemas.microsoft.com/office/drawing/2014/main" id="{7B90DA7C-DAA6-C955-8936-766FFCB081A7}"/>
              </a:ext>
            </a:extLst>
          </p:cNvPr>
          <p:cNvPicPr>
            <a:picLocks noChangeAspect="1"/>
          </p:cNvPicPr>
          <p:nvPr/>
        </p:nvPicPr>
        <p:blipFill>
          <a:blip r:embed="rId4"/>
          <a:stretch>
            <a:fillRect/>
          </a:stretch>
        </p:blipFill>
        <p:spPr>
          <a:xfrm>
            <a:off x="171192" y="893"/>
            <a:ext cx="1442998" cy="1442998"/>
          </a:xfrm>
          <a:prstGeom prst="rect">
            <a:avLst/>
          </a:prstGeom>
        </p:spPr>
      </p:pic>
      <p:sp>
        <p:nvSpPr>
          <p:cNvPr id="5" name="Rectangle 4">
            <a:extLst>
              <a:ext uri="{FF2B5EF4-FFF2-40B4-BE49-F238E27FC236}">
                <a16:creationId xmlns:a16="http://schemas.microsoft.com/office/drawing/2014/main" id="{B81DC6D9-C224-DD2F-D28B-2892F89F6F68}"/>
              </a:ext>
            </a:extLst>
          </p:cNvPr>
          <p:cNvSpPr/>
          <p:nvPr/>
        </p:nvSpPr>
        <p:spPr>
          <a:xfrm>
            <a:off x="289282" y="2530458"/>
            <a:ext cx="6685775" cy="1117656"/>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Autonomous Knowledge Creation</a:t>
            </a:r>
          </a:p>
          <a:p>
            <a:br>
              <a:rPr lang="en-US" sz="5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br>
            <a:endParaRPr lang="en-US" sz="5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Automatically generates high-quality knowledge articles from resolved incidents, ensuring valuable solutions are captured without manual effort.</a:t>
            </a:r>
          </a:p>
        </p:txBody>
      </p:sp>
      <p:sp>
        <p:nvSpPr>
          <p:cNvPr id="6" name="Rectangle 5">
            <a:extLst>
              <a:ext uri="{FF2B5EF4-FFF2-40B4-BE49-F238E27FC236}">
                <a16:creationId xmlns:a16="http://schemas.microsoft.com/office/drawing/2014/main" id="{4447B10C-78A4-CEE1-A199-5640D6209B13}"/>
              </a:ext>
            </a:extLst>
          </p:cNvPr>
          <p:cNvSpPr/>
          <p:nvPr/>
        </p:nvSpPr>
        <p:spPr>
          <a:xfrm>
            <a:off x="289281" y="5109358"/>
            <a:ext cx="6685775" cy="1117656"/>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AI-Powered Content Governance</a:t>
            </a:r>
          </a:p>
          <a:p>
            <a:endParaRPr lang="en-US" sz="5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5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Enforces brand voice, tone, and style consistency across all knowledge articles, and uses AI to suggest structural improvements for better readability.</a:t>
            </a:r>
          </a:p>
          <a:p>
            <a:pPr algn="ctr"/>
            <a:endParaRPr lang="en-US"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9812404-67C4-702B-5080-94B3BC7A09D5}"/>
              </a:ext>
            </a:extLst>
          </p:cNvPr>
          <p:cNvSpPr/>
          <p:nvPr/>
        </p:nvSpPr>
        <p:spPr>
          <a:xfrm>
            <a:off x="289282" y="3761667"/>
            <a:ext cx="6685775" cy="1117655"/>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8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Intelligent Content Enrichment</a:t>
            </a:r>
          </a:p>
          <a:p>
            <a:endParaRPr lang="en-US" sz="5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500" b="1"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Augments internal knowledge by automatically researching and incorporating relevant information from trusted external web sources.</a:t>
            </a:r>
          </a:p>
        </p:txBody>
      </p:sp>
      <p:sp>
        <p:nvSpPr>
          <p:cNvPr id="8" name="TextBox 7">
            <a:extLst>
              <a:ext uri="{FF2B5EF4-FFF2-40B4-BE49-F238E27FC236}">
                <a16:creationId xmlns:a16="http://schemas.microsoft.com/office/drawing/2014/main" id="{9F0E82CB-183D-404B-AB38-EF1168F715E1}"/>
              </a:ext>
            </a:extLst>
          </p:cNvPr>
          <p:cNvSpPr txBox="1"/>
          <p:nvPr/>
        </p:nvSpPr>
        <p:spPr>
          <a:xfrm>
            <a:off x="289281" y="1694223"/>
            <a:ext cx="6879307" cy="646163"/>
          </a:xfrm>
          <a:prstGeom prst="rect">
            <a:avLst/>
          </a:prstGeom>
          <a:noFill/>
        </p:spPr>
        <p:txBody>
          <a:bodyPr wrap="square" lIns="91416" tIns="45708" rIns="91416" bIns="45708" anchor="t">
            <a:spAutoFit/>
          </a:bodyPr>
          <a:lstStyle/>
          <a:p>
            <a:r>
              <a:rPr lang="en-US" sz="1799"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Driving measurable efficiency and trust through autonomous knowledge orchestration.</a:t>
            </a:r>
          </a:p>
        </p:txBody>
      </p:sp>
    </p:spTree>
    <p:extLst>
      <p:ext uri="{BB962C8B-B14F-4D97-AF65-F5344CB8AC3E}">
        <p14:creationId xmlns:p14="http://schemas.microsoft.com/office/powerpoint/2010/main" val="45805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3595-14FE-3FC2-52B8-F0B6FFD9B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B6DA2-C68C-3874-342D-48587BB9FCD0}"/>
              </a:ext>
            </a:extLst>
          </p:cNvPr>
          <p:cNvSpPr>
            <a:spLocks noGrp="1"/>
          </p:cNvSpPr>
          <p:nvPr>
            <p:ph type="title"/>
          </p:nvPr>
        </p:nvSpPr>
        <p:spPr>
          <a:xfrm>
            <a:off x="609441" y="348343"/>
            <a:ext cx="10969943" cy="685800"/>
          </a:xfrm>
        </p:spPr>
        <p:txBody>
          <a:bodyPr vert="horz" lIns="0" tIns="45720" rIns="0" bIns="91440" rtlCol="0" anchor="ctr">
            <a:normAutofit/>
          </a:bodyPr>
          <a:lstStyle/>
          <a:p>
            <a:r>
              <a:rPr lang="en-US" b="1" i="0" kern="1200" dirty="0"/>
              <a:t>Acceptance Criteria for Elara Use Cases</a:t>
            </a:r>
          </a:p>
        </p:txBody>
      </p:sp>
      <p:sp>
        <p:nvSpPr>
          <p:cNvPr id="14" name="Text Placeholder 3">
            <a:extLst>
              <a:ext uri="{FF2B5EF4-FFF2-40B4-BE49-F238E27FC236}">
                <a16:creationId xmlns:a16="http://schemas.microsoft.com/office/drawing/2014/main" id="{BCFF4A31-1801-E83F-6F0F-859AAE6FB2D7}"/>
              </a:ext>
            </a:extLst>
          </p:cNvPr>
          <p:cNvSpPr>
            <a:spLocks noGrp="1"/>
          </p:cNvSpPr>
          <p:nvPr>
            <p:ph type="body" sz="quarter" idx="18"/>
          </p:nvPr>
        </p:nvSpPr>
        <p:spPr>
          <a:xfrm>
            <a:off x="609441" y="881743"/>
            <a:ext cx="4570809" cy="685800"/>
          </a:xfrm>
        </p:spPr>
        <p:txBody>
          <a:bodyPr anchor="ctr">
            <a:normAutofit/>
          </a:bodyPr>
          <a:lstStyle/>
          <a:p>
            <a:pPr>
              <a:spcAft>
                <a:spcPts val="600"/>
              </a:spcAft>
            </a:pPr>
            <a:r>
              <a:rPr lang="en-US" sz="2400" b="0" dirty="0"/>
              <a:t>I know this is complete when:</a:t>
            </a:r>
            <a:endParaRPr lang="en-US" sz="2400" dirty="0"/>
          </a:p>
        </p:txBody>
      </p:sp>
      <p:pic>
        <p:nvPicPr>
          <p:cNvPr id="8" name="Picture 7" descr="A light bulb with a pink light&#10;&#10;AI-generated content may be incorrect.">
            <a:extLst>
              <a:ext uri="{FF2B5EF4-FFF2-40B4-BE49-F238E27FC236}">
                <a16:creationId xmlns:a16="http://schemas.microsoft.com/office/drawing/2014/main" id="{80F4F104-ADFE-53AF-58A9-7D7E4BFD40EC}"/>
              </a:ext>
            </a:extLst>
          </p:cNvPr>
          <p:cNvPicPr>
            <a:picLocks noChangeAspect="1"/>
          </p:cNvPicPr>
          <p:nvPr/>
        </p:nvPicPr>
        <p:blipFill>
          <a:blip r:embed="rId2">
            <a:alphaModFix amt="35000"/>
          </a:blip>
          <a:srcRect l="1" t="25634" r="-85"/>
          <a:stretch>
            <a:fillRect/>
          </a:stretch>
        </p:blipFill>
        <p:spPr>
          <a:xfrm>
            <a:off x="609440" y="1567542"/>
            <a:ext cx="10931278" cy="4547507"/>
          </a:xfrm>
          <a:prstGeom prst="rect">
            <a:avLst/>
          </a:prstGeom>
        </p:spPr>
      </p:pic>
      <p:graphicFrame>
        <p:nvGraphicFramePr>
          <p:cNvPr id="18" name="TextBox 3">
            <a:extLst>
              <a:ext uri="{FF2B5EF4-FFF2-40B4-BE49-F238E27FC236}">
                <a16:creationId xmlns:a16="http://schemas.microsoft.com/office/drawing/2014/main" id="{AFB3EF52-A73D-5E7B-98F0-1B0E490E60B1}"/>
              </a:ext>
            </a:extLst>
          </p:cNvPr>
          <p:cNvGraphicFramePr/>
          <p:nvPr/>
        </p:nvGraphicFramePr>
        <p:xfrm>
          <a:off x="2396691" y="1491916"/>
          <a:ext cx="9182694" cy="4680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1792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E563-8FCC-7C97-19DE-4A4CB98F7EB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DC014B8-F257-09E3-723E-85753EB8A844}"/>
              </a:ext>
            </a:extLst>
          </p:cNvPr>
          <p:cNvSpPr>
            <a:spLocks noGrp="1"/>
          </p:cNvSpPr>
          <p:nvPr>
            <p:ph type="ctrTitle"/>
          </p:nvPr>
        </p:nvSpPr>
        <p:spPr/>
        <p:txBody>
          <a:bodyPr>
            <a:normAutofit/>
          </a:bodyPr>
          <a:lstStyle/>
          <a:p>
            <a:r>
              <a:rPr lang="en-US" sz="4800" dirty="0"/>
              <a:t>DEMO: Elara – Knowledge Management</a:t>
            </a:r>
          </a:p>
        </p:txBody>
      </p:sp>
    </p:spTree>
    <p:extLst>
      <p:ext uri="{BB962C8B-B14F-4D97-AF65-F5344CB8AC3E}">
        <p14:creationId xmlns:p14="http://schemas.microsoft.com/office/powerpoint/2010/main" val="2044088322"/>
      </p:ext>
    </p:extLst>
  </p:cSld>
  <p:clrMapOvr>
    <a:masterClrMapping/>
  </p:clrMapOvr>
</p:sld>
</file>

<file path=ppt/theme/theme1.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2025  -  Read-Only" id="{04DB137A-334C-3849-A571-64169AC77A0B}" vid="{7514F428-A7CD-3F44-85A4-7C2E9B8DA3D2}"/>
    </a:ext>
  </a:extLst>
</a:theme>
</file>

<file path=ppt/theme/theme2.xml><?xml version="1.0" encoding="utf-8"?>
<a:theme xmlns:a="http://schemas.openxmlformats.org/drawingml/2006/main" name="1_NewRocket 2023 Color Footer">
  <a:themeElements>
    <a:clrScheme name="NewRocket 2023">
      <a:dk1>
        <a:srgbClr val="000000"/>
      </a:dk1>
      <a:lt1>
        <a:srgbClr val="FFFFFF"/>
      </a:lt1>
      <a:dk2>
        <a:srgbClr val="44546A"/>
      </a:dk2>
      <a:lt2>
        <a:srgbClr val="E7E6E6"/>
      </a:lt2>
      <a:accent1>
        <a:srgbClr val="5C3E98"/>
      </a:accent1>
      <a:accent2>
        <a:srgbClr val="E64680"/>
      </a:accent2>
      <a:accent3>
        <a:srgbClr val="1EA3BE"/>
      </a:accent3>
      <a:accent4>
        <a:srgbClr val="FFB700"/>
      </a:accent4>
      <a:accent5>
        <a:srgbClr val="BC93FF"/>
      </a:accent5>
      <a:accent6>
        <a:srgbClr val="301E57"/>
      </a:accent6>
      <a:hlink>
        <a:srgbClr val="1EA3BE"/>
      </a:hlink>
      <a:folHlink>
        <a:srgbClr val="5C3E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4.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ojectID xmlns="03ac710f-42be-4c16-baa0-177ff0ef70b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454938D12DA34FAB5E7AF0EF94B0E4" ma:contentTypeVersion="8" ma:contentTypeDescription="Create a new document." ma:contentTypeScope="" ma:versionID="46e184e74dcc2860e561df68a5faaa85">
  <xsd:schema xmlns:xsd="http://www.w3.org/2001/XMLSchema" xmlns:xs="http://www.w3.org/2001/XMLSchema" xmlns:p="http://schemas.microsoft.com/office/2006/metadata/properties" xmlns:ns2="03ac710f-42be-4c16-baa0-177ff0ef70be" xmlns:ns3="548933ca-b380-4a29-b4bd-fc01c0d24bbd" targetNamespace="http://schemas.microsoft.com/office/2006/metadata/properties" ma:root="true" ma:fieldsID="690be1a5fdb430f61e042087786c5a64" ns2:_="" ns3:_="">
    <xsd:import namespace="03ac710f-42be-4c16-baa0-177ff0ef70be"/>
    <xsd:import namespace="548933ca-b380-4a29-b4bd-fc01c0d24bbd"/>
    <xsd:element name="properties">
      <xsd:complexType>
        <xsd:sequence>
          <xsd:element name="documentManagement">
            <xsd:complexType>
              <xsd:all>
                <xsd:element ref="ns2:ProjectID" minOccurs="0"/>
                <xsd:element ref="ns3:MediaServiceMetadata" minOccurs="0"/>
                <xsd:element ref="ns3:MediaServiceFastMetadata"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ac710f-42be-4c16-baa0-177ff0ef70be" elementFormDefault="qualified">
    <xsd:import namespace="http://schemas.microsoft.com/office/2006/documentManagement/types"/>
    <xsd:import namespace="http://schemas.microsoft.com/office/infopath/2007/PartnerControls"/>
    <xsd:element name="ProjectID" ma:index="8" nillable="true" ma:displayName="Project ID" ma:format="Dropdown" ma:internalName="ProjectID">
      <xsd:simpleType>
        <xsd:restriction base="dms:Text">
          <xsd:maxLength value="30"/>
        </xsd:restriction>
      </xsd:simpleType>
    </xsd:element>
  </xsd:schema>
  <xsd:schema xmlns:xsd="http://www.w3.org/2001/XMLSchema" xmlns:xs="http://www.w3.org/2001/XMLSchema" xmlns:dms="http://schemas.microsoft.com/office/2006/documentManagement/types" xmlns:pc="http://schemas.microsoft.com/office/infopath/2007/PartnerControls" targetNamespace="548933ca-b380-4a29-b4bd-fc01c0d24bbd"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2A672F-C8A2-4145-B917-C182F3E53051}">
  <ds:schemaRefs>
    <ds:schemaRef ds:uri="http://schemas.microsoft.com/sharepoint/v3/contenttype/forms"/>
  </ds:schemaRefs>
</ds:datastoreItem>
</file>

<file path=customXml/itemProps2.xml><?xml version="1.0" encoding="utf-8"?>
<ds:datastoreItem xmlns:ds="http://schemas.openxmlformats.org/officeDocument/2006/customXml" ds:itemID="{01A1EB9B-9436-4AEC-B6BC-6F7C5E446A7D}">
  <ds:schemaRefs>
    <ds:schemaRef ds:uri="548933ca-b380-4a29-b4bd-fc01c0d24bbd"/>
    <ds:schemaRef ds:uri="http://schemas.microsoft.com/office/2006/metadata/properties"/>
    <ds:schemaRef ds:uri="http://www.w3.org/XML/1998/namespace"/>
    <ds:schemaRef ds:uri="http://purl.org/dc/terms/"/>
    <ds:schemaRef ds:uri="03ac710f-42be-4c16-baa0-177ff0ef70b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DE050315-2713-43DA-A604-3CE94AB85E4B}"/>
</file>

<file path=docMetadata/LabelInfo.xml><?xml version="1.0" encoding="utf-8"?>
<clbl:labelList xmlns:clbl="http://schemas.microsoft.com/office/2020/mipLabelMetadata">
  <clbl:label id="{9859ffb1-7981-473e-a830-5d5d215af95c}" enabled="0" method="" siteId="{9859ffb1-7981-473e-a830-5d5d215af95c}" removed="1"/>
</clbl:labelList>
</file>

<file path=docProps/app.xml><?xml version="1.0" encoding="utf-8"?>
<Properties xmlns="http://schemas.openxmlformats.org/officeDocument/2006/extended-properties" xmlns:vt="http://schemas.openxmlformats.org/officeDocument/2006/docPropsVTypes">
  <Template>Simple Light</Template>
  <TotalTime>947</TotalTime>
  <Words>1079</Words>
  <Application>Microsoft Office PowerPoint</Application>
  <PresentationFormat>Custom</PresentationFormat>
  <Paragraphs>96</Paragraphs>
  <Slides>15</Slides>
  <Notes>3</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NewRocket 2023 Color Footer</vt:lpstr>
      <vt:lpstr>1_NewRocket 2023 Color Footer</vt:lpstr>
      <vt:lpstr>2_NewRocket 2023 Color Footer</vt:lpstr>
      <vt:lpstr>NewRocket 2023 Color Footer</vt:lpstr>
      <vt:lpstr>NewRocket -  Boeing POC </vt:lpstr>
      <vt:lpstr>Today’s Agenda</vt:lpstr>
      <vt:lpstr>Your first skill: Chat Summarization</vt:lpstr>
      <vt:lpstr>Acceptance Criteria for Chat Summarization Use Cases</vt:lpstr>
      <vt:lpstr>DEMO: Chat Summarization</vt:lpstr>
      <vt:lpstr>Meet Elara – Boeing’s New Knowledge Management Orchestrator</vt:lpstr>
      <vt:lpstr>Elara’s Business Value and Impact</vt:lpstr>
      <vt:lpstr>Acceptance Criteria for Elara Use Cases</vt:lpstr>
      <vt:lpstr>DEMO: Elara – Knowledge Management</vt:lpstr>
      <vt:lpstr>Meet Phoebe – Boeing’s New IT Service Orchestrator</vt:lpstr>
      <vt:lpstr>Phoebe’s Business Value and Impact</vt:lpstr>
      <vt:lpstr>Acceptance Criteria for Elara Use Cases</vt:lpstr>
      <vt:lpstr>DEMO: Phoebe – Incident Management</vt:lpstr>
      <vt:lpstr>Wrap Up</vt:lpstr>
      <vt:lpstr>Thank You  The AI-first ServiceNow® Elite Partner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Evans</dc:creator>
  <cp:lastModifiedBy>Sean Iannuzzi</cp:lastModifiedBy>
  <cp:revision>5</cp:revision>
  <dcterms:created xsi:type="dcterms:W3CDTF">2025-10-16T13:24:12Z</dcterms:created>
  <dcterms:modified xsi:type="dcterms:W3CDTF">2026-02-20T14:48:16Z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0x010100A0454938D12DA34FAB5E7AF0EF94B0E4</vt:lpwstr>
  </property>
  <property fmtid="{D5CDD505-2E9C-101B-9397-08002B2CF9AE}" pid="3" name="MediaServiceImageTags">
    <vt:lpwstr/>
  </property>
  <property fmtid="{D5CDD505-2E9C-101B-9397-08002B2CF9AE}" pid="4" name="MSIP_Label_ec826127-46b1-45ac-9e27-945ccb74db61_Enabled">
    <vt:lpwstr>true</vt:lpwstr>
  </property>
  <property fmtid="{D5CDD505-2E9C-101B-9397-08002B2CF9AE}" pid="5" name="MSIP_Label_ec826127-46b1-45ac-9e27-945ccb74db61_SetDate">
    <vt:lpwstr>2026-02-20T14:48:12Z</vt:lpwstr>
  </property>
  <property fmtid="{D5CDD505-2E9C-101B-9397-08002B2CF9AE}" pid="6" name="MSIP_Label_ec826127-46b1-45ac-9e27-945ccb74db61_Method">
    <vt:lpwstr>Standard</vt:lpwstr>
  </property>
  <property fmtid="{D5CDD505-2E9C-101B-9397-08002B2CF9AE}" pid="7" name="MSIP_Label_ec826127-46b1-45ac-9e27-945ccb74db61_Name">
    <vt:lpwstr>Business</vt:lpwstr>
  </property>
  <property fmtid="{D5CDD505-2E9C-101B-9397-08002B2CF9AE}" pid="8" name="MSIP_Label_ec826127-46b1-45ac-9e27-945ccb74db61_SiteId">
    <vt:lpwstr>9859ffb1-7981-473e-a830-5d5d215af95c</vt:lpwstr>
  </property>
  <property fmtid="{D5CDD505-2E9C-101B-9397-08002B2CF9AE}" pid="9" name="MSIP_Label_ec826127-46b1-45ac-9e27-945ccb74db61_ActionId">
    <vt:lpwstr>d5a854ec-6160-431e-b963-b275603527dd</vt:lpwstr>
  </property>
  <property fmtid="{D5CDD505-2E9C-101B-9397-08002B2CF9AE}" pid="10" name="MSIP_Label_ec826127-46b1-45ac-9e27-945ccb74db61_ContentBits">
    <vt:lpwstr>0</vt:lpwstr>
  </property>
  <property fmtid="{D5CDD505-2E9C-101B-9397-08002B2CF9AE}" pid="11" name="MSIP_Label_ec826127-46b1-45ac-9e27-945ccb74db61_Tag">
    <vt:lpwstr>10, 3, 0, 2</vt:lpwstr>
  </property>
</Properties>
</file>